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4"/>
  </p:sldMasterIdLst>
  <p:notesMasterIdLst>
    <p:notesMasterId r:id="rId19"/>
  </p:notesMasterIdLst>
  <p:sldIdLst>
    <p:sldId id="256" r:id="rId5"/>
    <p:sldId id="258" r:id="rId6"/>
    <p:sldId id="271" r:id="rId7"/>
    <p:sldId id="270" r:id="rId8"/>
    <p:sldId id="266" r:id="rId9"/>
    <p:sldId id="267" r:id="rId10"/>
    <p:sldId id="276" r:id="rId11"/>
    <p:sldId id="273" r:id="rId12"/>
    <p:sldId id="279" r:id="rId13"/>
    <p:sldId id="280" r:id="rId14"/>
    <p:sldId id="281" r:id="rId15"/>
    <p:sldId id="282" r:id="rId16"/>
    <p:sldId id="278" r:id="rId17"/>
    <p:sldId id="32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A1936E-800A-43C8-81B4-AC3948E1E459}" v="1" dt="2024-04-26T14:33:14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er Van Damme (UGent-imec)" userId="d760597b-7b82-40e8-a293-d01a1cc59772" providerId="ADAL" clId="{54A1936E-800A-43C8-81B4-AC3948E1E459}"/>
    <pc:docChg chg="undo custSel addSld delSld modSld">
      <pc:chgData name="Sander Van Damme (UGent-imec)" userId="d760597b-7b82-40e8-a293-d01a1cc59772" providerId="ADAL" clId="{54A1936E-800A-43C8-81B4-AC3948E1E459}" dt="2024-05-02T07:51:58.724" v="1291" actId="20577"/>
      <pc:docMkLst>
        <pc:docMk/>
      </pc:docMkLst>
      <pc:sldChg chg="modSp mod">
        <pc:chgData name="Sander Van Damme (UGent-imec)" userId="d760597b-7b82-40e8-a293-d01a1cc59772" providerId="ADAL" clId="{54A1936E-800A-43C8-81B4-AC3948E1E459}" dt="2024-05-01T14:55:34.615" v="322" actId="404"/>
        <pc:sldMkLst>
          <pc:docMk/>
          <pc:sldMk cId="1807157152" sldId="256"/>
        </pc:sldMkLst>
        <pc:spChg chg="mod">
          <ac:chgData name="Sander Van Damme (UGent-imec)" userId="d760597b-7b82-40e8-a293-d01a1cc59772" providerId="ADAL" clId="{54A1936E-800A-43C8-81B4-AC3948E1E459}" dt="2024-05-01T14:55:34.615" v="322" actId="404"/>
          <ac:spMkLst>
            <pc:docMk/>
            <pc:sldMk cId="1807157152" sldId="256"/>
            <ac:spMk id="6" creationId="{6D9DCCFE-F73F-4006-B604-E8253944732E}"/>
          </ac:spMkLst>
        </pc:spChg>
      </pc:sldChg>
      <pc:sldChg chg="modSp mod">
        <pc:chgData name="Sander Van Damme (UGent-imec)" userId="d760597b-7b82-40e8-a293-d01a1cc59772" providerId="ADAL" clId="{54A1936E-800A-43C8-81B4-AC3948E1E459}" dt="2024-05-02T07:37:38.371" v="560" actId="20577"/>
        <pc:sldMkLst>
          <pc:docMk/>
          <pc:sldMk cId="2179044289" sldId="258"/>
        </pc:sldMkLst>
        <pc:spChg chg="mod">
          <ac:chgData name="Sander Van Damme (UGent-imec)" userId="d760597b-7b82-40e8-a293-d01a1cc59772" providerId="ADAL" clId="{54A1936E-800A-43C8-81B4-AC3948E1E459}" dt="2024-05-02T07:37:38.371" v="560" actId="20577"/>
          <ac:spMkLst>
            <pc:docMk/>
            <pc:sldMk cId="2179044289" sldId="258"/>
            <ac:spMk id="15" creationId="{5AB86157-27DC-4788-8023-400BA6122970}"/>
          </ac:spMkLst>
        </pc:spChg>
      </pc:sldChg>
      <pc:sldChg chg="modSp mod">
        <pc:chgData name="Sander Van Damme (UGent-imec)" userId="d760597b-7b82-40e8-a293-d01a1cc59772" providerId="ADAL" clId="{54A1936E-800A-43C8-81B4-AC3948E1E459}" dt="2024-05-02T07:35:09.789" v="453" actId="20577"/>
        <pc:sldMkLst>
          <pc:docMk/>
          <pc:sldMk cId="949458410" sldId="266"/>
        </pc:sldMkLst>
        <pc:spChg chg="mod">
          <ac:chgData name="Sander Van Damme (UGent-imec)" userId="d760597b-7b82-40e8-a293-d01a1cc59772" providerId="ADAL" clId="{54A1936E-800A-43C8-81B4-AC3948E1E459}" dt="2024-05-02T07:33:16.044" v="411" actId="20577"/>
          <ac:spMkLst>
            <pc:docMk/>
            <pc:sldMk cId="949458410" sldId="266"/>
            <ac:spMk id="14" creationId="{EDF917D6-29AB-4745-918B-803D66761DAC}"/>
          </ac:spMkLst>
        </pc:spChg>
        <pc:spChg chg="mod">
          <ac:chgData name="Sander Van Damme (UGent-imec)" userId="d760597b-7b82-40e8-a293-d01a1cc59772" providerId="ADAL" clId="{54A1936E-800A-43C8-81B4-AC3948E1E459}" dt="2024-05-02T07:35:09.789" v="453" actId="20577"/>
          <ac:spMkLst>
            <pc:docMk/>
            <pc:sldMk cId="949458410" sldId="266"/>
            <ac:spMk id="15" creationId="{5AB86157-27DC-4788-8023-400BA6122970}"/>
          </ac:spMkLst>
        </pc:spChg>
      </pc:sldChg>
      <pc:sldChg chg="modSp mod">
        <pc:chgData name="Sander Van Damme (UGent-imec)" userId="d760597b-7b82-40e8-a293-d01a1cc59772" providerId="ADAL" clId="{54A1936E-800A-43C8-81B4-AC3948E1E459}" dt="2024-05-02T07:51:58.724" v="1291" actId="20577"/>
        <pc:sldMkLst>
          <pc:docMk/>
          <pc:sldMk cId="2069896360" sldId="270"/>
        </pc:sldMkLst>
        <pc:spChg chg="mod">
          <ac:chgData name="Sander Van Damme (UGent-imec)" userId="d760597b-7b82-40e8-a293-d01a1cc59772" providerId="ADAL" clId="{54A1936E-800A-43C8-81B4-AC3948E1E459}" dt="2024-05-02T07:38:11.540" v="583" actId="20577"/>
          <ac:spMkLst>
            <pc:docMk/>
            <pc:sldMk cId="2069896360" sldId="270"/>
            <ac:spMk id="14" creationId="{EDF917D6-29AB-4745-918B-803D66761DAC}"/>
          </ac:spMkLst>
        </pc:spChg>
        <pc:spChg chg="mod">
          <ac:chgData name="Sander Van Damme (UGent-imec)" userId="d760597b-7b82-40e8-a293-d01a1cc59772" providerId="ADAL" clId="{54A1936E-800A-43C8-81B4-AC3948E1E459}" dt="2024-05-02T07:51:58.724" v="1291" actId="20577"/>
          <ac:spMkLst>
            <pc:docMk/>
            <pc:sldMk cId="2069896360" sldId="270"/>
            <ac:spMk id="15" creationId="{5AB86157-27DC-4788-8023-400BA6122970}"/>
          </ac:spMkLst>
        </pc:spChg>
      </pc:sldChg>
      <pc:sldChg chg="modSp mod">
        <pc:chgData name="Sander Van Damme (UGent-imec)" userId="d760597b-7b82-40e8-a293-d01a1cc59772" providerId="ADAL" clId="{54A1936E-800A-43C8-81B4-AC3948E1E459}" dt="2024-05-02T07:43:11.039" v="790" actId="255"/>
        <pc:sldMkLst>
          <pc:docMk/>
          <pc:sldMk cId="2323375637" sldId="271"/>
        </pc:sldMkLst>
        <pc:spChg chg="mod">
          <ac:chgData name="Sander Van Damme (UGent-imec)" userId="d760597b-7b82-40e8-a293-d01a1cc59772" providerId="ADAL" clId="{54A1936E-800A-43C8-81B4-AC3948E1E459}" dt="2024-05-02T07:38:06.056" v="581" actId="20577"/>
          <ac:spMkLst>
            <pc:docMk/>
            <pc:sldMk cId="2323375637" sldId="271"/>
            <ac:spMk id="14" creationId="{EDF917D6-29AB-4745-918B-803D66761DAC}"/>
          </ac:spMkLst>
        </pc:spChg>
        <pc:spChg chg="mod">
          <ac:chgData name="Sander Van Damme (UGent-imec)" userId="d760597b-7b82-40e8-a293-d01a1cc59772" providerId="ADAL" clId="{54A1936E-800A-43C8-81B4-AC3948E1E459}" dt="2024-05-02T07:43:11.039" v="790" actId="255"/>
          <ac:spMkLst>
            <pc:docMk/>
            <pc:sldMk cId="2323375637" sldId="271"/>
            <ac:spMk id="15" creationId="{5AB86157-27DC-4788-8023-400BA6122970}"/>
          </ac:spMkLst>
        </pc:spChg>
      </pc:sldChg>
      <pc:sldChg chg="modSp mod">
        <pc:chgData name="Sander Van Damme (UGent-imec)" userId="d760597b-7b82-40e8-a293-d01a1cc59772" providerId="ADAL" clId="{54A1936E-800A-43C8-81B4-AC3948E1E459}" dt="2024-05-02T07:15:44.115" v="348" actId="20577"/>
        <pc:sldMkLst>
          <pc:docMk/>
          <pc:sldMk cId="1556339201" sldId="278"/>
        </pc:sldMkLst>
        <pc:spChg chg="mod">
          <ac:chgData name="Sander Van Damme (UGent-imec)" userId="d760597b-7b82-40e8-a293-d01a1cc59772" providerId="ADAL" clId="{54A1936E-800A-43C8-81B4-AC3948E1E459}" dt="2024-05-02T07:15:44.115" v="348" actId="20577"/>
          <ac:spMkLst>
            <pc:docMk/>
            <pc:sldMk cId="1556339201" sldId="278"/>
            <ac:spMk id="2" creationId="{5CB0A7EB-7D57-FE37-9668-BCFE43067617}"/>
          </ac:spMkLst>
        </pc:spChg>
      </pc:sldChg>
      <pc:sldChg chg="modSp new del mod">
        <pc:chgData name="Sander Van Damme (UGent-imec)" userId="d760597b-7b82-40e8-a293-d01a1cc59772" providerId="ADAL" clId="{54A1936E-800A-43C8-81B4-AC3948E1E459}" dt="2024-04-26T14:33:48.604" v="187" actId="47"/>
        <pc:sldMkLst>
          <pc:docMk/>
          <pc:sldMk cId="3647259756" sldId="283"/>
        </pc:sldMkLst>
        <pc:spChg chg="mod">
          <ac:chgData name="Sander Van Damme (UGent-imec)" userId="d760597b-7b82-40e8-a293-d01a1cc59772" providerId="ADAL" clId="{54A1936E-800A-43C8-81B4-AC3948E1E459}" dt="2024-04-26T08:15:36.630" v="182" actId="20577"/>
          <ac:spMkLst>
            <pc:docMk/>
            <pc:sldMk cId="3647259756" sldId="283"/>
            <ac:spMk id="2" creationId="{3E1624C7-01CF-F8BD-716C-7364825F0686}"/>
          </ac:spMkLst>
        </pc:spChg>
      </pc:sldChg>
      <pc:sldChg chg="modSp add mod">
        <pc:chgData name="Sander Van Damme (UGent-imec)" userId="d760597b-7b82-40e8-a293-d01a1cc59772" providerId="ADAL" clId="{54A1936E-800A-43C8-81B4-AC3948E1E459}" dt="2024-04-26T14:33:44.998" v="186"/>
        <pc:sldMkLst>
          <pc:docMk/>
          <pc:sldMk cId="541586538" sldId="325"/>
        </pc:sldMkLst>
        <pc:spChg chg="mod">
          <ac:chgData name="Sander Van Damme (UGent-imec)" userId="d760597b-7b82-40e8-a293-d01a1cc59772" providerId="ADAL" clId="{54A1936E-800A-43C8-81B4-AC3948E1E459}" dt="2024-04-26T14:33:44.998" v="186"/>
          <ac:spMkLst>
            <pc:docMk/>
            <pc:sldMk cId="541586538" sldId="325"/>
            <ac:spMk id="3" creationId="{ED79996A-6021-8489-3F94-436F2836B92E}"/>
          </ac:spMkLst>
        </pc:spChg>
      </pc:sldChg>
    </pc:docChg>
  </pc:docChgLst>
  <pc:docChgLst>
    <pc:chgData name="Sander Van Damme (UGent-imec)" userId="d760597b-7b82-40e8-a293-d01a1cc59772" providerId="ADAL" clId="{AD9A25A3-D124-44C5-99D3-E0BA13A2747D}"/>
    <pc:docChg chg="undo custSel addSld delSld modSld sldOrd">
      <pc:chgData name="Sander Van Damme (UGent-imec)" userId="d760597b-7b82-40e8-a293-d01a1cc59772" providerId="ADAL" clId="{AD9A25A3-D124-44C5-99D3-E0BA13A2747D}" dt="2023-08-23T18:16:43.866" v="9485" actId="20577"/>
      <pc:docMkLst>
        <pc:docMk/>
      </pc:docMkLst>
      <pc:sldChg chg="modSp mod">
        <pc:chgData name="Sander Van Damme (UGent-imec)" userId="d760597b-7b82-40e8-a293-d01a1cc59772" providerId="ADAL" clId="{AD9A25A3-D124-44C5-99D3-E0BA13A2747D}" dt="2023-08-23T11:39:32.232" v="933" actId="20577"/>
        <pc:sldMkLst>
          <pc:docMk/>
          <pc:sldMk cId="1807157152" sldId="256"/>
        </pc:sldMkLst>
        <pc:spChg chg="mod">
          <ac:chgData name="Sander Van Damme (UGent-imec)" userId="d760597b-7b82-40e8-a293-d01a1cc59772" providerId="ADAL" clId="{AD9A25A3-D124-44C5-99D3-E0BA13A2747D}" dt="2023-08-23T11:39:32.232" v="933" actId="20577"/>
          <ac:spMkLst>
            <pc:docMk/>
            <pc:sldMk cId="1807157152" sldId="256"/>
            <ac:spMk id="6" creationId="{6D9DCCFE-F73F-4006-B604-E8253944732E}"/>
          </ac:spMkLst>
        </pc:spChg>
      </pc:sldChg>
      <pc:sldChg chg="modSp mod">
        <pc:chgData name="Sander Van Damme (UGent-imec)" userId="d760597b-7b82-40e8-a293-d01a1cc59772" providerId="ADAL" clId="{AD9A25A3-D124-44C5-99D3-E0BA13A2747D}" dt="2023-08-23T11:48:48.083" v="1644" actId="20577"/>
        <pc:sldMkLst>
          <pc:docMk/>
          <pc:sldMk cId="2179044289" sldId="258"/>
        </pc:sldMkLst>
        <pc:spChg chg="mod">
          <ac:chgData name="Sander Van Damme (UGent-imec)" userId="d760597b-7b82-40e8-a293-d01a1cc59772" providerId="ADAL" clId="{AD9A25A3-D124-44C5-99D3-E0BA13A2747D}" dt="2023-08-23T11:48:48.083" v="1644" actId="20577"/>
          <ac:spMkLst>
            <pc:docMk/>
            <pc:sldMk cId="2179044289" sldId="258"/>
            <ac:spMk id="14" creationId="{EDF917D6-29AB-4745-918B-803D66761DAC}"/>
          </ac:spMkLst>
        </pc:spChg>
        <pc:spChg chg="mod">
          <ac:chgData name="Sander Van Damme (UGent-imec)" userId="d760597b-7b82-40e8-a293-d01a1cc59772" providerId="ADAL" clId="{AD9A25A3-D124-44C5-99D3-E0BA13A2747D}" dt="2023-08-23T11:48:19.932" v="1608" actId="20577"/>
          <ac:spMkLst>
            <pc:docMk/>
            <pc:sldMk cId="2179044289" sldId="258"/>
            <ac:spMk id="15" creationId="{5AB86157-27DC-4788-8023-400BA6122970}"/>
          </ac:spMkLst>
        </pc:spChg>
      </pc:sldChg>
      <pc:sldChg chg="del">
        <pc:chgData name="Sander Van Damme (UGent-imec)" userId="d760597b-7b82-40e8-a293-d01a1cc59772" providerId="ADAL" clId="{AD9A25A3-D124-44C5-99D3-E0BA13A2747D}" dt="2023-08-23T08:56:28.032" v="103" actId="47"/>
        <pc:sldMkLst>
          <pc:docMk/>
          <pc:sldMk cId="3808475178" sldId="259"/>
        </pc:sldMkLst>
      </pc:sldChg>
      <pc:sldChg chg="del">
        <pc:chgData name="Sander Van Damme (UGent-imec)" userId="d760597b-7b82-40e8-a293-d01a1cc59772" providerId="ADAL" clId="{AD9A25A3-D124-44C5-99D3-E0BA13A2747D}" dt="2023-08-23T08:56:30.689" v="104" actId="47"/>
        <pc:sldMkLst>
          <pc:docMk/>
          <pc:sldMk cId="2937474064" sldId="260"/>
        </pc:sldMkLst>
      </pc:sldChg>
      <pc:sldChg chg="del">
        <pc:chgData name="Sander Van Damme (UGent-imec)" userId="d760597b-7b82-40e8-a293-d01a1cc59772" providerId="ADAL" clId="{AD9A25A3-D124-44C5-99D3-E0BA13A2747D}" dt="2023-08-23T08:56:28.032" v="103" actId="47"/>
        <pc:sldMkLst>
          <pc:docMk/>
          <pc:sldMk cId="4064423146" sldId="261"/>
        </pc:sldMkLst>
      </pc:sldChg>
      <pc:sldChg chg="del">
        <pc:chgData name="Sander Van Damme (UGent-imec)" userId="d760597b-7b82-40e8-a293-d01a1cc59772" providerId="ADAL" clId="{AD9A25A3-D124-44C5-99D3-E0BA13A2747D}" dt="2023-08-23T08:56:28.032" v="103" actId="47"/>
        <pc:sldMkLst>
          <pc:docMk/>
          <pc:sldMk cId="2582074253" sldId="265"/>
        </pc:sldMkLst>
      </pc:sldChg>
      <pc:sldChg chg="modSp add mod">
        <pc:chgData name="Sander Van Damme (UGent-imec)" userId="d760597b-7b82-40e8-a293-d01a1cc59772" providerId="ADAL" clId="{AD9A25A3-D124-44C5-99D3-E0BA13A2747D}" dt="2023-08-23T12:28:59.850" v="4590" actId="20577"/>
        <pc:sldMkLst>
          <pc:docMk/>
          <pc:sldMk cId="949458410" sldId="266"/>
        </pc:sldMkLst>
        <pc:spChg chg="mod">
          <ac:chgData name="Sander Van Damme (UGent-imec)" userId="d760597b-7b82-40e8-a293-d01a1cc59772" providerId="ADAL" clId="{AD9A25A3-D124-44C5-99D3-E0BA13A2747D}" dt="2023-08-23T12:19:30.531" v="3554" actId="20577"/>
          <ac:spMkLst>
            <pc:docMk/>
            <pc:sldMk cId="949458410" sldId="266"/>
            <ac:spMk id="14" creationId="{EDF917D6-29AB-4745-918B-803D66761DAC}"/>
          </ac:spMkLst>
        </pc:spChg>
        <pc:spChg chg="mod">
          <ac:chgData name="Sander Van Damme (UGent-imec)" userId="d760597b-7b82-40e8-a293-d01a1cc59772" providerId="ADAL" clId="{AD9A25A3-D124-44C5-99D3-E0BA13A2747D}" dt="2023-08-23T12:28:59.850" v="4590" actId="20577"/>
          <ac:spMkLst>
            <pc:docMk/>
            <pc:sldMk cId="949458410" sldId="266"/>
            <ac:spMk id="15" creationId="{5AB86157-27DC-4788-8023-400BA6122970}"/>
          </ac:spMkLst>
        </pc:spChg>
      </pc:sldChg>
      <pc:sldChg chg="modSp add mod ord">
        <pc:chgData name="Sander Van Damme (UGent-imec)" userId="d760597b-7b82-40e8-a293-d01a1cc59772" providerId="ADAL" clId="{AD9A25A3-D124-44C5-99D3-E0BA13A2747D}" dt="2023-08-23T18:16:43.866" v="9485" actId="20577"/>
        <pc:sldMkLst>
          <pc:docMk/>
          <pc:sldMk cId="97325002" sldId="267"/>
        </pc:sldMkLst>
        <pc:spChg chg="mod">
          <ac:chgData name="Sander Van Damme (UGent-imec)" userId="d760597b-7b82-40e8-a293-d01a1cc59772" providerId="ADAL" clId="{AD9A25A3-D124-44C5-99D3-E0BA13A2747D}" dt="2023-08-23T16:50:39.550" v="5245" actId="20577"/>
          <ac:spMkLst>
            <pc:docMk/>
            <pc:sldMk cId="97325002" sldId="267"/>
            <ac:spMk id="14" creationId="{EDF917D6-29AB-4745-918B-803D66761DAC}"/>
          </ac:spMkLst>
        </pc:spChg>
        <pc:spChg chg="mod">
          <ac:chgData name="Sander Van Damme (UGent-imec)" userId="d760597b-7b82-40e8-a293-d01a1cc59772" providerId="ADAL" clId="{AD9A25A3-D124-44C5-99D3-E0BA13A2747D}" dt="2023-08-23T18:16:43.866" v="9485" actId="20577"/>
          <ac:spMkLst>
            <pc:docMk/>
            <pc:sldMk cId="97325002" sldId="267"/>
            <ac:spMk id="15" creationId="{5AB86157-27DC-4788-8023-400BA6122970}"/>
          </ac:spMkLst>
        </pc:spChg>
      </pc:sldChg>
      <pc:sldChg chg="modSp add del mod">
        <pc:chgData name="Sander Van Damme (UGent-imec)" userId="d760597b-7b82-40e8-a293-d01a1cc59772" providerId="ADAL" clId="{AD9A25A3-D124-44C5-99D3-E0BA13A2747D}" dt="2023-08-23T16:52:53.431" v="5415" actId="47"/>
        <pc:sldMkLst>
          <pc:docMk/>
          <pc:sldMk cId="2395692407" sldId="268"/>
        </pc:sldMkLst>
        <pc:spChg chg="mod">
          <ac:chgData name="Sander Van Damme (UGent-imec)" userId="d760597b-7b82-40e8-a293-d01a1cc59772" providerId="ADAL" clId="{AD9A25A3-D124-44C5-99D3-E0BA13A2747D}" dt="2023-08-23T12:29:38.442" v="4664" actId="20577"/>
          <ac:spMkLst>
            <pc:docMk/>
            <pc:sldMk cId="2395692407" sldId="268"/>
            <ac:spMk id="14" creationId="{EDF917D6-29AB-4745-918B-803D66761DAC}"/>
          </ac:spMkLst>
        </pc:spChg>
        <pc:spChg chg="mod">
          <ac:chgData name="Sander Van Damme (UGent-imec)" userId="d760597b-7b82-40e8-a293-d01a1cc59772" providerId="ADAL" clId="{AD9A25A3-D124-44C5-99D3-E0BA13A2747D}" dt="2023-08-23T09:53:39.054" v="772" actId="20577"/>
          <ac:spMkLst>
            <pc:docMk/>
            <pc:sldMk cId="2395692407" sldId="268"/>
            <ac:spMk id="15" creationId="{5AB86157-27DC-4788-8023-400BA6122970}"/>
          </ac:spMkLst>
        </pc:spChg>
      </pc:sldChg>
      <pc:sldChg chg="modSp new del mod">
        <pc:chgData name="Sander Van Damme (UGent-imec)" userId="d760597b-7b82-40e8-a293-d01a1cc59772" providerId="ADAL" clId="{AD9A25A3-D124-44C5-99D3-E0BA13A2747D}" dt="2023-08-23T16:52:53.431" v="5415" actId="47"/>
        <pc:sldMkLst>
          <pc:docMk/>
          <pc:sldMk cId="1184351001" sldId="269"/>
        </pc:sldMkLst>
        <pc:spChg chg="mod">
          <ac:chgData name="Sander Van Damme (UGent-imec)" userId="d760597b-7b82-40e8-a293-d01a1cc59772" providerId="ADAL" clId="{AD9A25A3-D124-44C5-99D3-E0BA13A2747D}" dt="2023-08-23T12:29:43.258" v="4684" actId="20577"/>
          <ac:spMkLst>
            <pc:docMk/>
            <pc:sldMk cId="1184351001" sldId="269"/>
            <ac:spMk id="3" creationId="{29EAC8F3-5890-AC12-BA02-08A2F5B68C42}"/>
          </ac:spMkLst>
        </pc:spChg>
      </pc:sldChg>
      <pc:sldChg chg="modSp add mod">
        <pc:chgData name="Sander Van Damme (UGent-imec)" userId="d760597b-7b82-40e8-a293-d01a1cc59772" providerId="ADAL" clId="{AD9A25A3-D124-44C5-99D3-E0BA13A2747D}" dt="2023-08-23T12:23:27.861" v="4017" actId="20577"/>
        <pc:sldMkLst>
          <pc:docMk/>
          <pc:sldMk cId="2069896360" sldId="270"/>
        </pc:sldMkLst>
        <pc:spChg chg="mod">
          <ac:chgData name="Sander Van Damme (UGent-imec)" userId="d760597b-7b82-40e8-a293-d01a1cc59772" providerId="ADAL" clId="{AD9A25A3-D124-44C5-99D3-E0BA13A2747D}" dt="2023-08-23T12:23:27.861" v="4017" actId="20577"/>
          <ac:spMkLst>
            <pc:docMk/>
            <pc:sldMk cId="2069896360" sldId="270"/>
            <ac:spMk id="15" creationId="{5AB86157-27DC-4788-8023-400BA6122970}"/>
          </ac:spMkLst>
        </pc:spChg>
      </pc:sldChg>
      <pc:sldChg chg="modSp add mod ord">
        <pc:chgData name="Sander Van Damme (UGent-imec)" userId="d760597b-7b82-40e8-a293-d01a1cc59772" providerId="ADAL" clId="{AD9A25A3-D124-44C5-99D3-E0BA13A2747D}" dt="2023-08-23T11:59:53.347" v="2513" actId="20577"/>
        <pc:sldMkLst>
          <pc:docMk/>
          <pc:sldMk cId="2323375637" sldId="271"/>
        </pc:sldMkLst>
        <pc:spChg chg="mod">
          <ac:chgData name="Sander Van Damme (UGent-imec)" userId="d760597b-7b82-40e8-a293-d01a1cc59772" providerId="ADAL" clId="{AD9A25A3-D124-44C5-99D3-E0BA13A2747D}" dt="2023-08-23T11:59:53.347" v="2513" actId="20577"/>
          <ac:spMkLst>
            <pc:docMk/>
            <pc:sldMk cId="2323375637" sldId="271"/>
            <ac:spMk id="15" creationId="{5AB86157-27DC-4788-8023-400BA6122970}"/>
          </ac:spMkLst>
        </pc:spChg>
      </pc:sldChg>
      <pc:sldChg chg="addSp delSp modSp add del mod">
        <pc:chgData name="Sander Van Damme (UGent-imec)" userId="d760597b-7b82-40e8-a293-d01a1cc59772" providerId="ADAL" clId="{AD9A25A3-D124-44C5-99D3-E0BA13A2747D}" dt="2023-08-23T16:56:10.658" v="5557" actId="47"/>
        <pc:sldMkLst>
          <pc:docMk/>
          <pc:sldMk cId="1866358804" sldId="272"/>
        </pc:sldMkLst>
        <pc:spChg chg="add del mod">
          <ac:chgData name="Sander Van Damme (UGent-imec)" userId="d760597b-7b82-40e8-a293-d01a1cc59772" providerId="ADAL" clId="{AD9A25A3-D124-44C5-99D3-E0BA13A2747D}" dt="2023-08-23T16:53:29.650" v="5443" actId="478"/>
          <ac:spMkLst>
            <pc:docMk/>
            <pc:sldMk cId="1866358804" sldId="272"/>
            <ac:spMk id="3" creationId="{A82A018B-A7B0-5810-D879-0CD4BA852E43}"/>
          </ac:spMkLst>
        </pc:spChg>
        <pc:spChg chg="mod">
          <ac:chgData name="Sander Van Damme (UGent-imec)" userId="d760597b-7b82-40e8-a293-d01a1cc59772" providerId="ADAL" clId="{AD9A25A3-D124-44C5-99D3-E0BA13A2747D}" dt="2023-08-23T16:53:23.758" v="5441" actId="20577"/>
          <ac:spMkLst>
            <pc:docMk/>
            <pc:sldMk cId="1866358804" sldId="272"/>
            <ac:spMk id="14" creationId="{EDF917D6-29AB-4745-918B-803D66761DAC}"/>
          </ac:spMkLst>
        </pc:spChg>
        <pc:spChg chg="del mod">
          <ac:chgData name="Sander Van Damme (UGent-imec)" userId="d760597b-7b82-40e8-a293-d01a1cc59772" providerId="ADAL" clId="{AD9A25A3-D124-44C5-99D3-E0BA13A2747D}" dt="2023-08-23T16:53:27.415" v="5442" actId="478"/>
          <ac:spMkLst>
            <pc:docMk/>
            <pc:sldMk cId="1866358804" sldId="272"/>
            <ac:spMk id="15" creationId="{5AB86157-27DC-4788-8023-400BA6122970}"/>
          </ac:spMkLst>
        </pc:spChg>
        <pc:graphicFrameChg chg="add mod modGraphic">
          <ac:chgData name="Sander Van Damme (UGent-imec)" userId="d760597b-7b82-40e8-a293-d01a1cc59772" providerId="ADAL" clId="{AD9A25A3-D124-44C5-99D3-E0BA13A2747D}" dt="2023-08-23T16:54:15.467" v="5523" actId="14734"/>
          <ac:graphicFrameMkLst>
            <pc:docMk/>
            <pc:sldMk cId="1866358804" sldId="272"/>
            <ac:graphicFrameMk id="6" creationId="{F1A714CB-5333-C525-5BFD-E8BFC9955173}"/>
          </ac:graphicFrameMkLst>
        </pc:graphicFrameChg>
      </pc:sldChg>
      <pc:sldChg chg="addSp delSp modSp add mod">
        <pc:chgData name="Sander Van Damme (UGent-imec)" userId="d760597b-7b82-40e8-a293-d01a1cc59772" providerId="ADAL" clId="{AD9A25A3-D124-44C5-99D3-E0BA13A2747D}" dt="2023-08-23T17:58:50.472" v="8394" actId="313"/>
        <pc:sldMkLst>
          <pc:docMk/>
          <pc:sldMk cId="529142965" sldId="273"/>
        </pc:sldMkLst>
        <pc:spChg chg="add del mod">
          <ac:chgData name="Sander Van Damme (UGent-imec)" userId="d760597b-7b82-40e8-a293-d01a1cc59772" providerId="ADAL" clId="{AD9A25A3-D124-44C5-99D3-E0BA13A2747D}" dt="2023-08-23T16:56:35.219" v="5587" actId="478"/>
          <ac:spMkLst>
            <pc:docMk/>
            <pc:sldMk cId="529142965" sldId="273"/>
            <ac:spMk id="2" creationId="{F33B617F-744F-DC6D-1446-9DB9E62A62EA}"/>
          </ac:spMkLst>
        </pc:spChg>
        <pc:spChg chg="mod">
          <ac:chgData name="Sander Van Damme (UGent-imec)" userId="d760597b-7b82-40e8-a293-d01a1cc59772" providerId="ADAL" clId="{AD9A25A3-D124-44C5-99D3-E0BA13A2747D}" dt="2023-08-23T16:54:51.023" v="5543" actId="115"/>
          <ac:spMkLst>
            <pc:docMk/>
            <pc:sldMk cId="529142965" sldId="273"/>
            <ac:spMk id="14" creationId="{EDF917D6-29AB-4745-918B-803D66761DAC}"/>
          </ac:spMkLst>
        </pc:spChg>
        <pc:graphicFrameChg chg="mod modGraphic">
          <ac:chgData name="Sander Van Damme (UGent-imec)" userId="d760597b-7b82-40e8-a293-d01a1cc59772" providerId="ADAL" clId="{AD9A25A3-D124-44C5-99D3-E0BA13A2747D}" dt="2023-08-23T17:58:50.472" v="8394" actId="313"/>
          <ac:graphicFrameMkLst>
            <pc:docMk/>
            <pc:sldMk cId="529142965" sldId="273"/>
            <ac:graphicFrameMk id="6" creationId="{F1A714CB-5333-C525-5BFD-E8BFC9955173}"/>
          </ac:graphicFrameMkLst>
        </pc:graphicFrameChg>
      </pc:sldChg>
      <pc:sldChg chg="add del">
        <pc:chgData name="Sander Van Damme (UGent-imec)" userId="d760597b-7b82-40e8-a293-d01a1cc59772" providerId="ADAL" clId="{AD9A25A3-D124-44C5-99D3-E0BA13A2747D}" dt="2023-08-23T12:29:28.245" v="4630"/>
        <pc:sldMkLst>
          <pc:docMk/>
          <pc:sldMk cId="1105825427" sldId="273"/>
        </pc:sldMkLst>
      </pc:sldChg>
      <pc:sldChg chg="add del">
        <pc:chgData name="Sander Van Damme (UGent-imec)" userId="d760597b-7b82-40e8-a293-d01a1cc59772" providerId="ADAL" clId="{AD9A25A3-D124-44C5-99D3-E0BA13A2747D}" dt="2023-08-23T16:56:45.703" v="5589" actId="47"/>
        <pc:sldMkLst>
          <pc:docMk/>
          <pc:sldMk cId="2593689511" sldId="274"/>
        </pc:sldMkLst>
      </pc:sldChg>
      <pc:sldChg chg="modSp add del mod ord">
        <pc:chgData name="Sander Van Damme (UGent-imec)" userId="d760597b-7b82-40e8-a293-d01a1cc59772" providerId="ADAL" clId="{AD9A25A3-D124-44C5-99D3-E0BA13A2747D}" dt="2023-08-23T17:05:42.385" v="6432" actId="47"/>
        <pc:sldMkLst>
          <pc:docMk/>
          <pc:sldMk cId="3468173235" sldId="275"/>
        </pc:sldMkLst>
        <pc:spChg chg="mod">
          <ac:chgData name="Sander Van Damme (UGent-imec)" userId="d760597b-7b82-40e8-a293-d01a1cc59772" providerId="ADAL" clId="{AD9A25A3-D124-44C5-99D3-E0BA13A2747D}" dt="2023-08-23T16:56:16.875" v="5585" actId="20577"/>
          <ac:spMkLst>
            <pc:docMk/>
            <pc:sldMk cId="3468173235" sldId="275"/>
            <ac:spMk id="14" creationId="{EDF917D6-29AB-4745-918B-803D66761DAC}"/>
          </ac:spMkLst>
        </pc:spChg>
        <pc:graphicFrameChg chg="modGraphic">
          <ac:chgData name="Sander Van Damme (UGent-imec)" userId="d760597b-7b82-40e8-a293-d01a1cc59772" providerId="ADAL" clId="{AD9A25A3-D124-44C5-99D3-E0BA13A2747D}" dt="2023-08-23T16:56:23.420" v="5586" actId="12"/>
          <ac:graphicFrameMkLst>
            <pc:docMk/>
            <pc:sldMk cId="3468173235" sldId="275"/>
            <ac:graphicFrameMk id="6" creationId="{F1A714CB-5333-C525-5BFD-E8BFC9955173}"/>
          </ac:graphicFrameMkLst>
        </pc:graphicFrameChg>
      </pc:sldChg>
      <pc:sldChg chg="modSp new mod">
        <pc:chgData name="Sander Van Damme (UGent-imec)" userId="d760597b-7b82-40e8-a293-d01a1cc59772" providerId="ADAL" clId="{AD9A25A3-D124-44C5-99D3-E0BA13A2747D}" dt="2023-08-23T17:01:21.301" v="6145" actId="20577"/>
        <pc:sldMkLst>
          <pc:docMk/>
          <pc:sldMk cId="21319053" sldId="276"/>
        </pc:sldMkLst>
        <pc:spChg chg="mod">
          <ac:chgData name="Sander Van Damme (UGent-imec)" userId="d760597b-7b82-40e8-a293-d01a1cc59772" providerId="ADAL" clId="{AD9A25A3-D124-44C5-99D3-E0BA13A2747D}" dt="2023-08-23T17:01:21.301" v="6145" actId="20577"/>
          <ac:spMkLst>
            <pc:docMk/>
            <pc:sldMk cId="21319053" sldId="276"/>
            <ac:spMk id="2" creationId="{148144F6-77EE-0EA7-43C1-A08AA7CBF7EA}"/>
          </ac:spMkLst>
        </pc:spChg>
        <pc:spChg chg="mod">
          <ac:chgData name="Sander Van Damme (UGent-imec)" userId="d760597b-7b82-40e8-a293-d01a1cc59772" providerId="ADAL" clId="{AD9A25A3-D124-44C5-99D3-E0BA13A2747D}" dt="2023-08-23T16:57:11.884" v="5628" actId="20577"/>
          <ac:spMkLst>
            <pc:docMk/>
            <pc:sldMk cId="21319053" sldId="276"/>
            <ac:spMk id="3" creationId="{0481CF1F-EE03-8D12-E0A2-5EA57400AA9E}"/>
          </ac:spMkLst>
        </pc:spChg>
      </pc:sldChg>
      <pc:sldChg chg="add del">
        <pc:chgData name="Sander Van Damme (UGent-imec)" userId="d760597b-7b82-40e8-a293-d01a1cc59772" providerId="ADAL" clId="{AD9A25A3-D124-44C5-99D3-E0BA13A2747D}" dt="2023-08-23T17:02:18.991" v="6148" actId="47"/>
        <pc:sldMkLst>
          <pc:docMk/>
          <pc:sldMk cId="3453683882" sldId="277"/>
        </pc:sldMkLst>
      </pc:sldChg>
      <pc:sldChg chg="modSp new mod">
        <pc:chgData name="Sander Van Damme (UGent-imec)" userId="d760597b-7b82-40e8-a293-d01a1cc59772" providerId="ADAL" clId="{AD9A25A3-D124-44C5-99D3-E0BA13A2747D}" dt="2023-08-23T18:15:55.442" v="9481" actId="20577"/>
        <pc:sldMkLst>
          <pc:docMk/>
          <pc:sldMk cId="1556339201" sldId="278"/>
        </pc:sldMkLst>
        <pc:spChg chg="mod">
          <ac:chgData name="Sander Van Damme (UGent-imec)" userId="d760597b-7b82-40e8-a293-d01a1cc59772" providerId="ADAL" clId="{AD9A25A3-D124-44C5-99D3-E0BA13A2747D}" dt="2023-08-23T18:15:55.442" v="9481" actId="20577"/>
          <ac:spMkLst>
            <pc:docMk/>
            <pc:sldMk cId="1556339201" sldId="278"/>
            <ac:spMk id="2" creationId="{5CB0A7EB-7D57-FE37-9668-BCFE43067617}"/>
          </ac:spMkLst>
        </pc:spChg>
        <pc:spChg chg="mod">
          <ac:chgData name="Sander Van Damme (UGent-imec)" userId="d760597b-7b82-40e8-a293-d01a1cc59772" providerId="ADAL" clId="{AD9A25A3-D124-44C5-99D3-E0BA13A2747D}" dt="2023-08-23T18:12:06.336" v="9047" actId="20577"/>
          <ac:spMkLst>
            <pc:docMk/>
            <pc:sldMk cId="1556339201" sldId="278"/>
            <ac:spMk id="3" creationId="{A8DBDDA2-B143-27F1-A348-82BAE9B03170}"/>
          </ac:spMkLst>
        </pc:spChg>
      </pc:sldChg>
      <pc:sldChg chg="modSp add mod">
        <pc:chgData name="Sander Van Damme (UGent-imec)" userId="d760597b-7b82-40e8-a293-d01a1cc59772" providerId="ADAL" clId="{AD9A25A3-D124-44C5-99D3-E0BA13A2747D}" dt="2023-08-23T17:50:06.274" v="7666" actId="20577"/>
        <pc:sldMkLst>
          <pc:docMk/>
          <pc:sldMk cId="11664620" sldId="279"/>
        </pc:sldMkLst>
        <pc:spChg chg="mod">
          <ac:chgData name="Sander Van Damme (UGent-imec)" userId="d760597b-7b82-40e8-a293-d01a1cc59772" providerId="ADAL" clId="{AD9A25A3-D124-44C5-99D3-E0BA13A2747D}" dt="2023-08-23T17:39:11.653" v="6884" actId="20577"/>
          <ac:spMkLst>
            <pc:docMk/>
            <pc:sldMk cId="11664620" sldId="279"/>
            <ac:spMk id="14" creationId="{EDF917D6-29AB-4745-918B-803D66761DAC}"/>
          </ac:spMkLst>
        </pc:spChg>
        <pc:graphicFrameChg chg="mod modGraphic">
          <ac:chgData name="Sander Van Damme (UGent-imec)" userId="d760597b-7b82-40e8-a293-d01a1cc59772" providerId="ADAL" clId="{AD9A25A3-D124-44C5-99D3-E0BA13A2747D}" dt="2023-08-23T17:50:06.274" v="7666" actId="20577"/>
          <ac:graphicFrameMkLst>
            <pc:docMk/>
            <pc:sldMk cId="11664620" sldId="279"/>
            <ac:graphicFrameMk id="6" creationId="{F1A714CB-5333-C525-5BFD-E8BFC9955173}"/>
          </ac:graphicFrameMkLst>
        </pc:graphicFrameChg>
      </pc:sldChg>
      <pc:sldChg chg="modSp add mod">
        <pc:chgData name="Sander Van Damme (UGent-imec)" userId="d760597b-7b82-40e8-a293-d01a1cc59772" providerId="ADAL" clId="{AD9A25A3-D124-44C5-99D3-E0BA13A2747D}" dt="2023-08-23T17:53:22.728" v="7899" actId="20577"/>
        <pc:sldMkLst>
          <pc:docMk/>
          <pc:sldMk cId="2238130147" sldId="280"/>
        </pc:sldMkLst>
        <pc:spChg chg="mod">
          <ac:chgData name="Sander Van Damme (UGent-imec)" userId="d760597b-7b82-40e8-a293-d01a1cc59772" providerId="ADAL" clId="{AD9A25A3-D124-44C5-99D3-E0BA13A2747D}" dt="2023-08-23T17:46:13.400" v="7413" actId="20577"/>
          <ac:spMkLst>
            <pc:docMk/>
            <pc:sldMk cId="2238130147" sldId="280"/>
            <ac:spMk id="14" creationId="{EDF917D6-29AB-4745-918B-803D66761DAC}"/>
          </ac:spMkLst>
        </pc:spChg>
        <pc:graphicFrameChg chg="mod modGraphic">
          <ac:chgData name="Sander Van Damme (UGent-imec)" userId="d760597b-7b82-40e8-a293-d01a1cc59772" providerId="ADAL" clId="{AD9A25A3-D124-44C5-99D3-E0BA13A2747D}" dt="2023-08-23T17:53:22.728" v="7899" actId="20577"/>
          <ac:graphicFrameMkLst>
            <pc:docMk/>
            <pc:sldMk cId="2238130147" sldId="280"/>
            <ac:graphicFrameMk id="6" creationId="{F1A714CB-5333-C525-5BFD-E8BFC9955173}"/>
          </ac:graphicFrameMkLst>
        </pc:graphicFrameChg>
      </pc:sldChg>
      <pc:sldChg chg="modSp add mod">
        <pc:chgData name="Sander Van Damme (UGent-imec)" userId="d760597b-7b82-40e8-a293-d01a1cc59772" providerId="ADAL" clId="{AD9A25A3-D124-44C5-99D3-E0BA13A2747D}" dt="2023-08-23T18:11:27.286" v="9041" actId="20577"/>
        <pc:sldMkLst>
          <pc:docMk/>
          <pc:sldMk cId="3390778331" sldId="281"/>
        </pc:sldMkLst>
        <pc:spChg chg="mod">
          <ac:chgData name="Sander Van Damme (UGent-imec)" userId="d760597b-7b82-40e8-a293-d01a1cc59772" providerId="ADAL" clId="{AD9A25A3-D124-44C5-99D3-E0BA13A2747D}" dt="2023-08-23T17:47:57.029" v="7522" actId="20577"/>
          <ac:spMkLst>
            <pc:docMk/>
            <pc:sldMk cId="3390778331" sldId="281"/>
            <ac:spMk id="14" creationId="{EDF917D6-29AB-4745-918B-803D66761DAC}"/>
          </ac:spMkLst>
        </pc:spChg>
        <pc:graphicFrameChg chg="mod modGraphic">
          <ac:chgData name="Sander Van Damme (UGent-imec)" userId="d760597b-7b82-40e8-a293-d01a1cc59772" providerId="ADAL" clId="{AD9A25A3-D124-44C5-99D3-E0BA13A2747D}" dt="2023-08-23T18:11:27.286" v="9041" actId="20577"/>
          <ac:graphicFrameMkLst>
            <pc:docMk/>
            <pc:sldMk cId="3390778331" sldId="281"/>
            <ac:graphicFrameMk id="6" creationId="{F1A714CB-5333-C525-5BFD-E8BFC9955173}"/>
          </ac:graphicFrameMkLst>
        </pc:graphicFrameChg>
      </pc:sldChg>
      <pc:sldChg chg="modSp add mod">
        <pc:chgData name="Sander Van Damme (UGent-imec)" userId="d760597b-7b82-40e8-a293-d01a1cc59772" providerId="ADAL" clId="{AD9A25A3-D124-44C5-99D3-E0BA13A2747D}" dt="2023-08-23T18:07:20.239" v="8986" actId="20577"/>
        <pc:sldMkLst>
          <pc:docMk/>
          <pc:sldMk cId="4016441322" sldId="282"/>
        </pc:sldMkLst>
        <pc:spChg chg="mod">
          <ac:chgData name="Sander Van Damme (UGent-imec)" userId="d760597b-7b82-40e8-a293-d01a1cc59772" providerId="ADAL" clId="{AD9A25A3-D124-44C5-99D3-E0BA13A2747D}" dt="2023-08-23T17:48:06.982" v="7546" actId="20577"/>
          <ac:spMkLst>
            <pc:docMk/>
            <pc:sldMk cId="4016441322" sldId="282"/>
            <ac:spMk id="14" creationId="{EDF917D6-29AB-4745-918B-803D66761DAC}"/>
          </ac:spMkLst>
        </pc:spChg>
        <pc:graphicFrameChg chg="mod modGraphic">
          <ac:chgData name="Sander Van Damme (UGent-imec)" userId="d760597b-7b82-40e8-a293-d01a1cc59772" providerId="ADAL" clId="{AD9A25A3-D124-44C5-99D3-E0BA13A2747D}" dt="2023-08-23T18:07:20.239" v="8986" actId="20577"/>
          <ac:graphicFrameMkLst>
            <pc:docMk/>
            <pc:sldMk cId="4016441322" sldId="282"/>
            <ac:graphicFrameMk id="6" creationId="{F1A714CB-5333-C525-5BFD-E8BFC9955173}"/>
          </ac:graphicFrameMkLst>
        </pc:graphicFrameChg>
      </pc:sldChg>
      <pc:sldChg chg="add del">
        <pc:chgData name="Sander Van Damme (UGent-imec)" userId="d760597b-7b82-40e8-a293-d01a1cc59772" providerId="ADAL" clId="{AD9A25A3-D124-44C5-99D3-E0BA13A2747D}" dt="2023-08-23T17:48:10.052" v="7547" actId="47"/>
        <pc:sldMkLst>
          <pc:docMk/>
          <pc:sldMk cId="377760709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1DCD8-1612-4D51-A729-A2E632CC399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62B67-AC13-44E1-9F93-AF29A2CEF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20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>
            <a:lum/>
          </a:blip>
          <a:srcRect/>
          <a:stretch>
            <a:fillRect l="-35000" r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984" y="872612"/>
            <a:ext cx="7712244" cy="2113623"/>
          </a:xfrm>
        </p:spPr>
        <p:txBody>
          <a:bodyPr wrap="none" anchor="b" anchorCtr="0">
            <a:normAutofit/>
          </a:bodyPr>
          <a:lstStyle>
            <a:lvl1pPr algn="l">
              <a:defRPr sz="6000" b="0" spc="-300">
                <a:solidFill>
                  <a:schemeClr val="tx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983" y="2986235"/>
            <a:ext cx="7712244" cy="916947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1C38BA-671E-49A6-A2C9-5D1376165DC8}"/>
              </a:ext>
            </a:extLst>
          </p:cNvPr>
          <p:cNvSpPr/>
          <p:nvPr userDrawn="1"/>
        </p:nvSpPr>
        <p:spPr>
          <a:xfrm>
            <a:off x="-1" y="5111015"/>
            <a:ext cx="12191999" cy="174698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F57DB56-BDA1-4376-9488-7EC92FF203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60" y="5466565"/>
            <a:ext cx="2221575" cy="10247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486ADE7-3E14-4852-BF4E-CC9E04535A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720" y="5376395"/>
            <a:ext cx="3177642" cy="120510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3CA972E-DB01-498D-AE62-AE5F752AE83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648" y="5581952"/>
            <a:ext cx="3031956" cy="79399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4669142-EB7E-43D5-AE36-3C962CCD92E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581" y="1785582"/>
            <a:ext cx="2286804" cy="164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81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392223"/>
            <a:ext cx="3932237" cy="704270"/>
          </a:xfrm>
        </p:spPr>
        <p:txBody>
          <a:bodyPr anchor="b"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76364"/>
            <a:ext cx="6172200" cy="432086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213220"/>
            <a:ext cx="3652025" cy="3484004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D5F77-B62E-459B-B3E9-5E3C3EEA84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4A660-6B9B-4667-9DBD-6354BB1359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59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1376364"/>
            <a:ext cx="10515600" cy="2990796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7"/>
            <a:ext cx="10514012" cy="51102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A762A-9080-4547-8E66-FAFFA6A3F4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70CEA-1613-4C96-8E71-AC60EBF5B5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57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390461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051086"/>
            <a:ext cx="2927350" cy="36464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390461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051086"/>
            <a:ext cx="2946794" cy="36464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390461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051086"/>
            <a:ext cx="2932113" cy="36464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D0C99ED-16D4-4488-B9AD-EEB24009F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CB5912-5547-42D8-86C7-CF32902E1AA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9E36B-262A-43E2-8E60-77FC9B96357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85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1561381"/>
            <a:ext cx="2940050" cy="221897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1561381"/>
            <a:ext cx="2930525" cy="221897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1561381"/>
            <a:ext cx="2932113" cy="221897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5CE7C1E-32B3-41BA-AEF5-320C86795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EDCC9F-0341-421E-ABB1-E6EFF96656F1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D303F-7213-4813-A58A-AAE8679F32C1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804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nl-B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7726" y="839787"/>
            <a:ext cx="11039437" cy="4708125"/>
          </a:xfrm>
        </p:spPr>
        <p:txBody>
          <a:bodyPr/>
          <a:lstStyle>
            <a:lvl1pPr defTabSz="321457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321457">
              <a:lnSpc>
                <a:spcPct val="120000"/>
              </a:lnSpc>
              <a:defRPr/>
            </a:lvl3pPr>
            <a:lvl4pPr marL="1637424" indent="-387312" defTabSz="1344987">
              <a:lnSpc>
                <a:spcPct val="120000"/>
              </a:lnSpc>
              <a:tabLst/>
              <a:defRPr/>
            </a:lvl4pPr>
            <a:lvl5pPr marL="2082776" indent="-311412" defTabSz="321457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  <a:p>
            <a:pPr lvl="3"/>
            <a:r>
              <a:rPr lang="nl-BE" noProof="0" dirty="0" err="1"/>
              <a:t>Fourth</a:t>
            </a:r>
            <a:r>
              <a:rPr lang="nl-BE" noProof="0" dirty="0"/>
              <a:t> level</a:t>
            </a:r>
          </a:p>
          <a:p>
            <a:pPr lvl="4"/>
            <a:r>
              <a:rPr lang="nl-BE" noProof="0" dirty="0" err="1"/>
              <a:t>Fifth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85-0B31-4E06-AE71-7E16801F2838}" type="datetime1">
              <a:rPr lang="nl-BE" noProof="0" smtClean="0"/>
              <a:t>2/05/2024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‹#›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77690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226634" y="2429566"/>
            <a:ext cx="9788695" cy="1641490"/>
          </a:xfrm>
          <a:effectLst/>
        </p:spPr>
        <p:txBody>
          <a:bodyPr wrap="none" anchor="b">
            <a:normAutofit/>
          </a:bodyPr>
          <a:lstStyle>
            <a:lvl1pPr algn="r">
              <a:defRPr sz="6000" b="0" cap="none" spc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226634" y="4075153"/>
            <a:ext cx="9788695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8FE49-A654-4A47-956B-8363F80B11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93DAC-6BBA-4D6C-B3A8-EB48D3C6B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BAC363-5487-4FAD-AF20-A10BB04390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FC3C8C-BD6C-4FB1-A604-5BC33BAAA267}"/>
              </a:ext>
            </a:extLst>
          </p:cNvPr>
          <p:cNvSpPr/>
          <p:nvPr userDrawn="1"/>
        </p:nvSpPr>
        <p:spPr>
          <a:xfrm>
            <a:off x="0" y="-1"/>
            <a:ext cx="12192000" cy="14128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9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E33B7E-5C53-4132-88E4-EDDA33A1A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8244DA-E5ED-47AD-A0CA-7CBD28A319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12CCA-7825-4FF1-AC5C-96E85D2D4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60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blipFill dpi="0" rotWithShape="1">
          <a:blip r:embed="rId2">
            <a:lum/>
          </a:blip>
          <a:srcRect/>
          <a:stretch>
            <a:fillRect l="-35000" r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984" y="872612"/>
            <a:ext cx="8506562" cy="2113623"/>
          </a:xfrm>
        </p:spPr>
        <p:txBody>
          <a:bodyPr wrap="none" anchor="b" anchorCtr="0">
            <a:normAutofit/>
          </a:bodyPr>
          <a:lstStyle>
            <a:lvl1pPr algn="l">
              <a:defRPr sz="6000" b="0" spc="-300">
                <a:solidFill>
                  <a:schemeClr val="tx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983" y="2986235"/>
            <a:ext cx="8506562" cy="916947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1C38BA-671E-49A6-A2C9-5D1376165DC8}"/>
              </a:ext>
            </a:extLst>
          </p:cNvPr>
          <p:cNvSpPr/>
          <p:nvPr userDrawn="1"/>
        </p:nvSpPr>
        <p:spPr>
          <a:xfrm>
            <a:off x="-1" y="5111015"/>
            <a:ext cx="12191999" cy="174698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F57DB56-BDA1-4376-9488-7EC92FF203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60" y="5466565"/>
            <a:ext cx="2221575" cy="10247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486ADE7-3E14-4852-BF4E-CC9E04535A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720" y="5376395"/>
            <a:ext cx="3177642" cy="120510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3CA972E-DB01-498D-AE62-AE5F752AE83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648" y="5581952"/>
            <a:ext cx="3031956" cy="79399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4669142-EB7E-43D5-AE36-3C962CCD92E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000" y="3522845"/>
            <a:ext cx="1463238" cy="10515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E3F822-7BE8-44E3-BF58-1B762E73C367}"/>
              </a:ext>
            </a:extLst>
          </p:cNvPr>
          <p:cNvSpPr txBox="1"/>
          <p:nvPr userDrawn="1"/>
        </p:nvSpPr>
        <p:spPr>
          <a:xfrm>
            <a:off x="9954884" y="4670981"/>
            <a:ext cx="2113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none" dirty="0">
                <a:solidFill>
                  <a:schemeClr val="tx1"/>
                </a:solidFill>
                <a:effectLst/>
              </a:rPr>
              <a:t>https://solidlab.be</a:t>
            </a:r>
            <a:endParaRPr lang="en-US" sz="1600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76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6098" y="1376363"/>
            <a:ext cx="5025216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5938" y="1376363"/>
            <a:ext cx="5033960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09A0FA9C-7A3A-4050-8AB2-F058D517E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4AA6D6-3F8D-4D16-A00B-0B02FD308C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454F6C-829E-4DF7-89FE-B2B4435728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4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204" y="138787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1204" y="2211784"/>
            <a:ext cx="5035548" cy="34857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61044" y="138787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61043" y="2211784"/>
            <a:ext cx="5045901" cy="34857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DE334DF-83DE-419F-B932-DA34F870A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7201C5-727C-4850-8DF0-8BE1A86BB7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CDDBE-C7F4-45C4-9778-F63D52043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83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2FAFD0D-3C65-4CB6-A6DD-EC7A89C07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27FAD5-605A-4AA7-9EBC-0BA90247F0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D1F662-1E18-426D-AD98-F4850FE080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58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4AAA54-EC96-4281-B431-1E93E23F66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E8F35D-52CA-44CA-AECC-9E28817D6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76363"/>
            <a:ext cx="6172200" cy="43219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14270"/>
            <a:ext cx="3652025" cy="368428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17D6031D-D8A0-4CAC-80B0-4EE35CBCE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C11401-B4BF-4230-B38E-3B11296199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3D2622-65A4-48F7-BB66-595D6A1EEE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57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6FD7D25-5689-40BE-AABA-D9FDC11576D6}"/>
              </a:ext>
            </a:extLst>
          </p:cNvPr>
          <p:cNvSpPr/>
          <p:nvPr userDrawn="1"/>
        </p:nvSpPr>
        <p:spPr>
          <a:xfrm>
            <a:off x="0" y="5809784"/>
            <a:ext cx="12192000" cy="1048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EC8503-3DE0-41BE-8A75-84DA32281EDE}"/>
              </a:ext>
            </a:extLst>
          </p:cNvPr>
          <p:cNvSpPr/>
          <p:nvPr userDrawn="1"/>
        </p:nvSpPr>
        <p:spPr>
          <a:xfrm>
            <a:off x="0" y="0"/>
            <a:ext cx="12192000" cy="11645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0038" y="170922"/>
            <a:ext cx="11052174" cy="981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037" y="1388853"/>
            <a:ext cx="11052175" cy="4304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8218" y="6232526"/>
            <a:ext cx="5015564" cy="365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1080" y="6197667"/>
            <a:ext cx="640882" cy="385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F263A7-6F07-4702-BDA8-A38984C6EF6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21E4906-8264-4DD1-AC4A-83B78615A85B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8" y="5952518"/>
            <a:ext cx="1022135" cy="73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752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0" r:id="rId3"/>
    <p:sldLayoutId id="2147483694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2" r:id="rId12"/>
    <p:sldLayoutId id="2147483693" r:id="rId13"/>
    <p:sldLayoutId id="2147483695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3" userDrawn="1">
          <p15:clr>
            <a:srgbClr val="F26B43"/>
          </p15:clr>
        </p15:guide>
        <p15:guide id="2" pos="75" userDrawn="1">
          <p15:clr>
            <a:srgbClr val="F26B43"/>
          </p15:clr>
        </p15:guide>
        <p15:guide id="3" orient="horz" pos="4247" userDrawn="1">
          <p15:clr>
            <a:srgbClr val="F26B43"/>
          </p15:clr>
        </p15:guide>
        <p15:guide id="5" pos="7151" userDrawn="1">
          <p15:clr>
            <a:srgbClr val="F26B43"/>
          </p15:clr>
        </p15:guide>
        <p15:guide id="6" pos="189" userDrawn="1">
          <p15:clr>
            <a:srgbClr val="F26B43"/>
          </p15:clr>
        </p15:guide>
        <p15:guide id="7" orient="horz" pos="96" userDrawn="1">
          <p15:clr>
            <a:srgbClr val="F26B43"/>
          </p15:clr>
        </p15:guide>
        <p15:guide id="8" orient="horz" pos="731" userDrawn="1">
          <p15:clr>
            <a:srgbClr val="F26B43"/>
          </p15:clr>
        </p15:guide>
        <p15:guide id="9" orient="horz" pos="867" userDrawn="1">
          <p15:clr>
            <a:srgbClr val="F26B43"/>
          </p15:clr>
        </p15:guide>
        <p15:guide id="10" orient="horz" pos="3589" userDrawn="1">
          <p15:clr>
            <a:srgbClr val="F26B43"/>
          </p15:clr>
        </p15:guide>
        <p15:guide id="11" orient="horz" pos="3657" userDrawn="1">
          <p15:clr>
            <a:srgbClr val="F26B43"/>
          </p15:clr>
        </p15:guide>
        <p15:guide id="12" pos="749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D9DCCFE-F73F-4006-B604-E825394473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BE" sz="4400" dirty="0"/>
              <a:t>Surveillance or empowerment?</a:t>
            </a:r>
            <a:br>
              <a:rPr lang="en-BE" sz="4400" dirty="0"/>
            </a:br>
            <a:r>
              <a:rPr lang="en-BE" sz="4400" dirty="0"/>
              <a:t>The discourses of  Personal Data Stores</a:t>
            </a:r>
            <a:endParaRPr lang="en-US" sz="4400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88844DE7-1826-4892-BE34-09B2B3E6A5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7157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DF917D6-29AB-4745-918B-803D6676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Use of data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3A04F-1E69-495D-BCFA-59DECC331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623D6-C3B9-4B7E-B4E8-4E073139A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0CB150-8D19-4361-86DE-C5DA66DE72C8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1A714CB-5333-C525-5BFD-E8BFC99551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932007"/>
              </p:ext>
            </p:extLst>
          </p:nvPr>
        </p:nvGraphicFramePr>
        <p:xfrm>
          <a:off x="300038" y="1279960"/>
          <a:ext cx="11591925" cy="3610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63975">
                  <a:extLst>
                    <a:ext uri="{9D8B030D-6E8A-4147-A177-3AD203B41FA5}">
                      <a16:colId xmlns:a16="http://schemas.microsoft.com/office/drawing/2014/main" val="781621246"/>
                    </a:ext>
                  </a:extLst>
                </a:gridCol>
                <a:gridCol w="3863975">
                  <a:extLst>
                    <a:ext uri="{9D8B030D-6E8A-4147-A177-3AD203B41FA5}">
                      <a16:colId xmlns:a16="http://schemas.microsoft.com/office/drawing/2014/main" val="1855477619"/>
                    </a:ext>
                  </a:extLst>
                </a:gridCol>
                <a:gridCol w="3863975">
                  <a:extLst>
                    <a:ext uri="{9D8B030D-6E8A-4147-A177-3AD203B41FA5}">
                      <a16:colId xmlns:a16="http://schemas.microsoft.com/office/drawing/2014/main" val="3421042970"/>
                    </a:ext>
                  </a:extLst>
                </a:gridCol>
              </a:tblGrid>
              <a:tr h="732527"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Economic discourse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Digital mirror discourse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Critical Discourse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360017"/>
                  </a:ext>
                </a:extLst>
              </a:tr>
              <a:tr h="287776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BE" sz="2000" dirty="0"/>
                        <a:t>Collect and intermediate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</a:t>
                      </a:r>
                      <a:r>
                        <a:rPr lang="en-US" sz="2000" dirty="0"/>
                        <a:t>1 year, 12 months, 52 weeks, 365 days, 8760 hours, 525600 minutes – more than enough time to collect plenty of data.</a:t>
                      </a:r>
                      <a:r>
                        <a:rPr lang="en-BE" sz="2000" dirty="0"/>
                        <a:t>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</a:t>
                      </a:r>
                      <a:r>
                        <a:rPr lang="en-US" sz="2000" dirty="0"/>
                        <a:t>making your data work for you</a:t>
                      </a:r>
                      <a:r>
                        <a:rPr lang="en-BE" sz="2000" dirty="0"/>
                        <a:t>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BE" sz="2000" dirty="0"/>
                        <a:t>Collect and create a digital mirror</a:t>
                      </a:r>
                    </a:p>
                    <a:p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“360° life data profile”</a:t>
                      </a: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data dashboards for health, media, expenses, ...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“insight from your digital footprint”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BE" sz="2000" dirty="0"/>
                        <a:t>Control information flows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“master of your data”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select appropriate information flows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845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130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DF917D6-29AB-4745-918B-803D6676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The epistemology of data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3A04F-1E69-495D-BCFA-59DECC331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623D6-C3B9-4B7E-B4E8-4E073139A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0CB150-8D19-4361-86DE-C5DA66DE72C8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1A714CB-5333-C525-5BFD-E8BFC99551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413776"/>
              </p:ext>
            </p:extLst>
          </p:nvPr>
        </p:nvGraphicFramePr>
        <p:xfrm>
          <a:off x="300038" y="1279960"/>
          <a:ext cx="11591925" cy="387196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63975">
                  <a:extLst>
                    <a:ext uri="{9D8B030D-6E8A-4147-A177-3AD203B41FA5}">
                      <a16:colId xmlns:a16="http://schemas.microsoft.com/office/drawing/2014/main" val="781621246"/>
                    </a:ext>
                  </a:extLst>
                </a:gridCol>
                <a:gridCol w="3863975">
                  <a:extLst>
                    <a:ext uri="{9D8B030D-6E8A-4147-A177-3AD203B41FA5}">
                      <a16:colId xmlns:a16="http://schemas.microsoft.com/office/drawing/2014/main" val="1855477619"/>
                    </a:ext>
                  </a:extLst>
                </a:gridCol>
                <a:gridCol w="3863975">
                  <a:extLst>
                    <a:ext uri="{9D8B030D-6E8A-4147-A177-3AD203B41FA5}">
                      <a16:colId xmlns:a16="http://schemas.microsoft.com/office/drawing/2014/main" val="3421042970"/>
                    </a:ext>
                  </a:extLst>
                </a:gridCol>
              </a:tblGrid>
              <a:tr h="732527"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Economic discourse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Digital mirror discourse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Critical Discourse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360017"/>
                  </a:ext>
                </a:extLst>
              </a:tr>
              <a:tr h="287776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BE" sz="2000" dirty="0"/>
                        <a:t>A value-free economic resource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“the magical resource”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</a:t>
                      </a:r>
                      <a:r>
                        <a:rPr lang="en-US" sz="2000" dirty="0"/>
                        <a:t>our personal data will become </a:t>
                      </a:r>
                      <a:r>
                        <a:rPr lang="en-US" sz="2000" dirty="0" err="1"/>
                        <a:t>humanityʼs</a:t>
                      </a:r>
                      <a:r>
                        <a:rPr lang="en-US" sz="2000" dirty="0"/>
                        <a:t> most valuable asset</a:t>
                      </a:r>
                      <a:r>
                        <a:rPr lang="en-BE" sz="2000" dirty="0"/>
                        <a:t>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</a:t>
                      </a:r>
                      <a:r>
                        <a:rPr lang="en-US" sz="2000" dirty="0"/>
                        <a:t>of fundamental importance for both, individuals and companies</a:t>
                      </a:r>
                      <a:r>
                        <a:rPr lang="en-BE" sz="2000" dirty="0"/>
                        <a:t>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BE" sz="2000" dirty="0"/>
                        <a:t>A value-free personal resource</a:t>
                      </a:r>
                    </a:p>
                    <a:p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“digital mirror”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process perspective: in-house development of algorithms to limit bias and discrimination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BE" sz="2000" dirty="0"/>
                        <a:t>A value-free/value-laden personal resource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“risks and limitations of encryption, anonymization and decentralised computation”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cautious approach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845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778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DF917D6-29AB-4745-918B-803D6676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Reflected issues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3A04F-1E69-495D-BCFA-59DECC331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623D6-C3B9-4B7E-B4E8-4E073139A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0CB150-8D19-4361-86DE-C5DA66DE72C8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1A714CB-5333-C525-5BFD-E8BFC99551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478625"/>
              </p:ext>
            </p:extLst>
          </p:nvPr>
        </p:nvGraphicFramePr>
        <p:xfrm>
          <a:off x="300038" y="1279960"/>
          <a:ext cx="11591925" cy="387196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63975">
                  <a:extLst>
                    <a:ext uri="{9D8B030D-6E8A-4147-A177-3AD203B41FA5}">
                      <a16:colId xmlns:a16="http://schemas.microsoft.com/office/drawing/2014/main" val="781621246"/>
                    </a:ext>
                  </a:extLst>
                </a:gridCol>
                <a:gridCol w="3863975">
                  <a:extLst>
                    <a:ext uri="{9D8B030D-6E8A-4147-A177-3AD203B41FA5}">
                      <a16:colId xmlns:a16="http://schemas.microsoft.com/office/drawing/2014/main" val="1855477619"/>
                    </a:ext>
                  </a:extLst>
                </a:gridCol>
                <a:gridCol w="3863975">
                  <a:extLst>
                    <a:ext uri="{9D8B030D-6E8A-4147-A177-3AD203B41FA5}">
                      <a16:colId xmlns:a16="http://schemas.microsoft.com/office/drawing/2014/main" val="3421042970"/>
                    </a:ext>
                  </a:extLst>
                </a:gridCol>
              </a:tblGrid>
              <a:tr h="732527"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Economic discourse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Digital mirror discourse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Critical Discourse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360017"/>
                  </a:ext>
                </a:extLst>
              </a:tr>
              <a:tr h="287776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BE" sz="2000" dirty="0"/>
                        <a:t>Access, exclusion security and trust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“right to have a copy of your data”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no silo’s: “digital technology should serve every human”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BE" sz="2000" dirty="0"/>
                        <a:t>Access, knowledge asymmetries, profiling, exclusion, security and trust</a:t>
                      </a:r>
                    </a:p>
                    <a:p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right to “own” your data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providing support for rational decision making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BE" sz="2000" dirty="0"/>
                        <a:t>Knowledge asymmetries, profiling, exclusion, security, trust and access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enabling and/or enforcing minimal data sharing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protecting against unbalanced data exchange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845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441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B0A7EB-7D57-FE37-9668-BCFE43067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Addressing PDS issues in context.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Nuanced addressing of PDS’ inability to counter systemic imbalances</a:t>
            </a:r>
          </a:p>
          <a:p>
            <a:pPr marL="1143000" lvl="1" indent="-457200"/>
            <a:r>
              <a:rPr lang="en-BE" dirty="0"/>
              <a:t>Continuum of “active” roles of individuals.</a:t>
            </a:r>
          </a:p>
          <a:p>
            <a:pPr marL="1143000" lvl="1" indent="-457200"/>
            <a:r>
              <a:rPr lang="en-BE" dirty="0"/>
              <a:t>Different ways of “taking back control”</a:t>
            </a:r>
          </a:p>
          <a:p>
            <a:pPr marL="1143000" lvl="1" indent="-457200"/>
            <a:r>
              <a:rPr lang="en-BE" dirty="0"/>
              <a:t>Differentiate between collective and specific issues.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Limitations: ideal-typical, inductive, no deductive validation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DBDDA2-B143-27F1-A348-82BAE9B0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Conclusions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4F09B-0709-4EBD-4208-69033DF114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BA5BD5-C601-C5D1-0345-00001DEBD2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339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F6086-CC15-3FAC-4940-076C48794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you think?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9996A-6021-8489-3F94-436F2836B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145" y="839787"/>
            <a:ext cx="7379681" cy="4708125"/>
          </a:xfrm>
        </p:spPr>
        <p:txBody>
          <a:bodyPr anchor="ctr">
            <a:normAutofit/>
          </a:bodyPr>
          <a:lstStyle/>
          <a:p>
            <a:r>
              <a:rPr lang="en-BE" dirty="0"/>
              <a:t>The monetization of personal data through PDS undermines the fundament</a:t>
            </a:r>
            <a:r>
              <a:rPr lang="en-US" dirty="0"/>
              <a:t>a</a:t>
            </a:r>
            <a:r>
              <a:rPr lang="en-BE" dirty="0"/>
              <a:t>l right to privacy.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BC666-2F88-673A-6F62-39CB31876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89"/>
            <a:fld id="{7AE184E0-0BD4-4705-A12B-9B71DDE63301}" type="slidenum">
              <a:rPr lang="nl-BE">
                <a:latin typeface="Arial"/>
              </a:rPr>
              <a:pPr defTabSz="914289"/>
              <a:t>14</a:t>
            </a:fld>
            <a:endParaRPr lang="nl-BE" dirty="0">
              <a:latin typeface="Arial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6B9C62A-FDED-C3F3-D9EF-2FD4B8B0F858}"/>
              </a:ext>
            </a:extLst>
          </p:cNvPr>
          <p:cNvGrpSpPr/>
          <p:nvPr/>
        </p:nvGrpSpPr>
        <p:grpSpPr>
          <a:xfrm>
            <a:off x="556692" y="1189673"/>
            <a:ext cx="3563046" cy="4252334"/>
            <a:chOff x="556692" y="1691940"/>
            <a:chExt cx="3563046" cy="425233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A12A5FB-A7EA-A889-CAFD-384DC3E4DF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72125" y="1691940"/>
              <a:ext cx="2183662" cy="2188338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69ADC71-BE6E-2F1E-793C-38A6FE663D8E}"/>
                </a:ext>
              </a:extLst>
            </p:cNvPr>
            <p:cNvSpPr txBox="1"/>
            <p:nvPr/>
          </p:nvSpPr>
          <p:spPr>
            <a:xfrm>
              <a:off x="1272125" y="4183471"/>
              <a:ext cx="2847613" cy="1760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289">
                <a:lnSpc>
                  <a:spcPct val="120000"/>
                </a:lnSpc>
                <a:spcAft>
                  <a:spcPts val="1687"/>
                </a:spcAft>
              </a:pPr>
              <a:r>
                <a:rPr lang="en-GB" sz="1758" dirty="0">
                  <a:solidFill>
                    <a:prstClr val="black"/>
                  </a:solidFill>
                  <a:latin typeface="Arial"/>
                </a:rPr>
                <a:t>Go to </a:t>
              </a:r>
              <a:r>
                <a:rPr lang="en-GB" sz="2250" dirty="0">
                  <a:solidFill>
                    <a:srgbClr val="1E64C8"/>
                  </a:solidFill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wooclap.com</a:t>
              </a:r>
            </a:p>
            <a:p>
              <a:pPr defTabSz="914289">
                <a:lnSpc>
                  <a:spcPct val="120000"/>
                </a:lnSpc>
                <a:spcAft>
                  <a:spcPts val="1687"/>
                </a:spcAft>
              </a:pPr>
              <a:r>
                <a:rPr lang="en-GB" sz="1758" dirty="0">
                  <a:solidFill>
                    <a:prstClr val="black"/>
                  </a:solidFill>
                  <a:latin typeface="Arial"/>
                </a:rPr>
                <a:t>Enter the event code </a:t>
              </a:r>
              <a:r>
                <a:rPr lang="en-GB" sz="2250" dirty="0">
                  <a:solidFill>
                    <a:srgbClr val="1E64C8"/>
                  </a:solidFill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IMECSOLID</a:t>
              </a:r>
              <a:r>
                <a:rPr lang="en-GB" sz="1758" dirty="0">
                  <a:solidFill>
                    <a:prstClr val="black"/>
                  </a:solidFill>
                  <a:latin typeface="Arial"/>
                </a:rPr>
                <a:t> in the top banner</a:t>
              </a:r>
              <a:endParaRPr lang="en-BE" sz="1758" dirty="0">
                <a:solidFill>
                  <a:prstClr val="black"/>
                </a:solidFill>
                <a:latin typeface="Arial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F1A5333-B5DF-9B89-A8FE-B517AB7ABF3A}"/>
                </a:ext>
              </a:extLst>
            </p:cNvPr>
            <p:cNvGrpSpPr/>
            <p:nvPr/>
          </p:nvGrpSpPr>
          <p:grpSpPr>
            <a:xfrm>
              <a:off x="565175" y="4187024"/>
              <a:ext cx="592180" cy="592180"/>
              <a:chOff x="6424863" y="2286000"/>
              <a:chExt cx="842211" cy="842211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7A6D7490-6BF6-CDE9-6FB0-16A6248C96B9}"/>
                  </a:ext>
                </a:extLst>
              </p:cNvPr>
              <p:cNvSpPr/>
              <p:nvPr/>
            </p:nvSpPr>
            <p:spPr>
              <a:xfrm>
                <a:off x="6424863" y="2286000"/>
                <a:ext cx="842211" cy="842211"/>
              </a:xfrm>
              <a:prstGeom prst="ellipse">
                <a:avLst/>
              </a:prstGeom>
              <a:solidFill>
                <a:schemeClr val="tx2"/>
              </a:solidFill>
              <a:ln w="31750">
                <a:solidFill>
                  <a:srgbClr val="1E64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4294" tIns="32147" rIns="64294" bIns="3214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289"/>
                <a:endParaRPr lang="en-BE">
                  <a:solidFill>
                    <a:prstClr val="black"/>
                  </a:solidFill>
                  <a:latin typeface="Arial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B047B8F-D400-F55F-28D9-33DE449DF818}"/>
                  </a:ext>
                </a:extLst>
              </p:cNvPr>
              <p:cNvSpPr txBox="1"/>
              <p:nvPr/>
            </p:nvSpPr>
            <p:spPr>
              <a:xfrm>
                <a:off x="6588091" y="2286000"/>
                <a:ext cx="625642" cy="802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289">
                  <a:lnSpc>
                    <a:spcPct val="120000"/>
                  </a:lnSpc>
                </a:pPr>
                <a:r>
                  <a:rPr lang="en-GB" sz="2812" dirty="0">
                    <a:solidFill>
                      <a:prstClr val="white"/>
                    </a:solidFill>
                    <a:latin typeface="Arial"/>
                  </a:rPr>
                  <a:t>1</a:t>
                </a:r>
                <a:endParaRPr lang="en-BE" sz="2812" dirty="0">
                  <a:solidFill>
                    <a:prstClr val="white"/>
                  </a:solidFill>
                  <a:latin typeface="Arial"/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8C774F9-9C9F-842B-DB1C-F6BC2CDAC7CC}"/>
                </a:ext>
              </a:extLst>
            </p:cNvPr>
            <p:cNvGrpSpPr/>
            <p:nvPr/>
          </p:nvGrpSpPr>
          <p:grpSpPr>
            <a:xfrm>
              <a:off x="556692" y="4960445"/>
              <a:ext cx="592180" cy="592180"/>
              <a:chOff x="6424863" y="2286000"/>
              <a:chExt cx="842211" cy="842211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F8D3F179-367F-0723-1C4A-DBA3A65F2C4E}"/>
                  </a:ext>
                </a:extLst>
              </p:cNvPr>
              <p:cNvSpPr/>
              <p:nvPr/>
            </p:nvSpPr>
            <p:spPr>
              <a:xfrm>
                <a:off x="6424863" y="2286000"/>
                <a:ext cx="842211" cy="842211"/>
              </a:xfrm>
              <a:prstGeom prst="ellipse">
                <a:avLst/>
              </a:prstGeom>
              <a:solidFill>
                <a:schemeClr val="tx2"/>
              </a:solidFill>
              <a:ln w="31750">
                <a:solidFill>
                  <a:srgbClr val="1E64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4294" tIns="32147" rIns="64294" bIns="3214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289"/>
                <a:endParaRPr lang="en-BE">
                  <a:solidFill>
                    <a:prstClr val="black"/>
                  </a:solidFill>
                  <a:latin typeface="Arial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5B61A9B-5C5C-F6ED-8326-024E1C095FF2}"/>
                  </a:ext>
                </a:extLst>
              </p:cNvPr>
              <p:cNvSpPr txBox="1"/>
              <p:nvPr/>
            </p:nvSpPr>
            <p:spPr>
              <a:xfrm>
                <a:off x="6636218" y="2286000"/>
                <a:ext cx="625642" cy="802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289">
                  <a:lnSpc>
                    <a:spcPct val="120000"/>
                  </a:lnSpc>
                </a:pPr>
                <a:r>
                  <a:rPr lang="en-GB" sz="2812" dirty="0">
                    <a:solidFill>
                      <a:prstClr val="white"/>
                    </a:solidFill>
                    <a:latin typeface="Arial"/>
                  </a:rPr>
                  <a:t>2</a:t>
                </a:r>
                <a:endParaRPr lang="en-BE" sz="2812" dirty="0">
                  <a:solidFill>
                    <a:prstClr val="white"/>
                  </a:solidFill>
                  <a:latin typeface="Arial"/>
                </a:endParaRPr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9E11B7A-40A2-96EA-FEA6-C6387C708D6C}"/>
              </a:ext>
            </a:extLst>
          </p:cNvPr>
          <p:cNvGrpSpPr/>
          <p:nvPr/>
        </p:nvGrpSpPr>
        <p:grpSpPr>
          <a:xfrm>
            <a:off x="7936984" y="141798"/>
            <a:ext cx="2199523" cy="2199523"/>
            <a:chOff x="12248148" y="129290"/>
            <a:chExt cx="3128210" cy="3128210"/>
          </a:xfrm>
        </p:grpSpPr>
        <p:pic>
          <p:nvPicPr>
            <p:cNvPr id="19" name="Picture 18" descr="A blue thought bubble on a black background&#10;&#10;Description automatically generated">
              <a:extLst>
                <a:ext uri="{FF2B5EF4-FFF2-40B4-BE49-F238E27FC236}">
                  <a16:creationId xmlns:a16="http://schemas.microsoft.com/office/drawing/2014/main" id="{2FF4B71E-7093-4AB2-ADF1-3208EC4CEF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248148" y="129290"/>
              <a:ext cx="3128210" cy="312821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8895E97-8ECC-91E5-18FE-E62BC640E8FD}"/>
                </a:ext>
              </a:extLst>
            </p:cNvPr>
            <p:cNvSpPr txBox="1"/>
            <p:nvPr/>
          </p:nvSpPr>
          <p:spPr>
            <a:xfrm>
              <a:off x="12429349" y="896257"/>
              <a:ext cx="2765808" cy="723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289">
                <a:lnSpc>
                  <a:spcPct val="120000"/>
                </a:lnSpc>
              </a:pPr>
              <a:r>
                <a:rPr lang="en-GB" sz="2461" dirty="0">
                  <a:solidFill>
                    <a:prstClr val="white"/>
                  </a:solidFill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Agree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520179A-7240-C009-F70C-A984C98B8648}"/>
              </a:ext>
            </a:extLst>
          </p:cNvPr>
          <p:cNvGrpSpPr/>
          <p:nvPr/>
        </p:nvGrpSpPr>
        <p:grpSpPr>
          <a:xfrm>
            <a:off x="5462500" y="4275096"/>
            <a:ext cx="2199523" cy="2199523"/>
            <a:chOff x="12248148" y="129290"/>
            <a:chExt cx="3128210" cy="3128210"/>
          </a:xfrm>
        </p:grpSpPr>
        <p:pic>
          <p:nvPicPr>
            <p:cNvPr id="23" name="Picture 22" descr="A blue thought bubble on a black background&#10;&#10;Description automatically generated">
              <a:extLst>
                <a:ext uri="{FF2B5EF4-FFF2-40B4-BE49-F238E27FC236}">
                  <a16:creationId xmlns:a16="http://schemas.microsoft.com/office/drawing/2014/main" id="{9AE87E29-2036-9B0B-E27A-0D59A4029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12248148" y="129290"/>
              <a:ext cx="3128210" cy="312821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90A9577-AFD7-F1D0-85B6-019F23EAF700}"/>
                </a:ext>
              </a:extLst>
            </p:cNvPr>
            <p:cNvSpPr txBox="1"/>
            <p:nvPr/>
          </p:nvSpPr>
          <p:spPr>
            <a:xfrm>
              <a:off x="12429349" y="1639097"/>
              <a:ext cx="2765808" cy="723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289">
                <a:lnSpc>
                  <a:spcPct val="120000"/>
                </a:lnSpc>
              </a:pPr>
              <a:r>
                <a:rPr lang="en-GB" sz="2461" dirty="0">
                  <a:solidFill>
                    <a:prstClr val="white"/>
                  </a:solidFill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Disagree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158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AB86157-27DC-4788-8023-400BA6122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Exploitative data practices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Large scale data gathering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Limited influence over how data is used.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Belief in data as a crucial resource for economic development.</a:t>
            </a:r>
          </a:p>
          <a:p>
            <a:endParaRPr lang="en-BE" sz="2800" dirty="0">
              <a:sym typeface="Wingdings" panose="05000000000000000000" pitchFamily="2" charset="2"/>
            </a:endParaRPr>
          </a:p>
          <a:p>
            <a:r>
              <a:rPr lang="en-BE" sz="2800" dirty="0">
                <a:sym typeface="Wingdings" panose="05000000000000000000" pitchFamily="2" charset="2"/>
              </a:rPr>
              <a:t> </a:t>
            </a:r>
            <a:r>
              <a:rPr lang="en-BE" sz="2800" b="1" dirty="0"/>
              <a:t>Power and knowledge asymmetry </a:t>
            </a:r>
            <a:r>
              <a:rPr lang="en-BE" sz="2800" dirty="0"/>
              <a:t>between organisations and individuals.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BE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DF917D6-29AB-4745-918B-803D6676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Context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3A04F-1E69-495D-BCFA-59DECC331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623D6-C3B9-4B7E-B4E8-4E073139A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0CB150-8D19-4361-86DE-C5DA66DE72C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04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AB86157-27DC-4788-8023-400BA6122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Tackle systematic imbalances ...</a:t>
            </a:r>
          </a:p>
          <a:p>
            <a:pPr marL="1143000" lvl="1" indent="-457200"/>
            <a:r>
              <a:rPr lang="en-BE" sz="2800" dirty="0"/>
              <a:t>‘Control’ over how data is used.</a:t>
            </a:r>
          </a:p>
          <a:p>
            <a:pPr marL="1143000" lvl="1" indent="-457200"/>
            <a:r>
              <a:rPr lang="en-BE" sz="2800" dirty="0"/>
              <a:t>‘Empowering’ individuals.</a:t>
            </a:r>
          </a:p>
          <a:p>
            <a:pPr marL="1143000" lvl="1" indent="-457200"/>
            <a:r>
              <a:rPr lang="en-BE" sz="2800" dirty="0"/>
              <a:t>Holistic overview of personal information.</a:t>
            </a:r>
          </a:p>
          <a:p>
            <a:pPr marL="1143000" lvl="1" indent="-457200"/>
            <a:r>
              <a:rPr lang="en-BE" sz="2800" dirty="0"/>
              <a:t>Symmetrical relations in terms of knowledge, access, value creation.</a:t>
            </a:r>
          </a:p>
          <a:p>
            <a:pPr marL="1143000" lvl="1" indent="-457200"/>
            <a:endParaRPr lang="en-BE" sz="2800" dirty="0"/>
          </a:p>
          <a:p>
            <a:pPr marL="1143000" lvl="1" indent="-457200"/>
            <a:endParaRPr lang="en-BE" sz="2800" dirty="0"/>
          </a:p>
          <a:p>
            <a:pPr marL="1143000" lvl="1" indent="-457200"/>
            <a:endParaRPr lang="en-BE" sz="2800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DF917D6-29AB-4745-918B-803D6676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PDS as an alternative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3A04F-1E69-495D-BCFA-59DECC331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623D6-C3B9-4B7E-B4E8-4E073139A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0CB150-8D19-4361-86DE-C5DA66DE72C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375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AB86157-27DC-4788-8023-400BA6122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Limitations in human rational decision making (individual and structural).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New gatekeepers, new governance issues: who to trust?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Unclear how PDS may challenge fundamental challenges of </a:t>
            </a:r>
            <a:r>
              <a:rPr lang="en-BE" dirty="0" err="1"/>
              <a:t>behavioral</a:t>
            </a:r>
            <a:r>
              <a:rPr lang="en-BE" dirty="0"/>
              <a:t> data economy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Challenging or reinforcing views on datafication as a superior form of knowledge production?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DF917D6-29AB-4745-918B-803D6676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PDS as an alternative?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3A04F-1E69-495D-BCFA-59DECC331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623D6-C3B9-4B7E-B4E8-4E073139A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0CB150-8D19-4361-86DE-C5DA66DE72C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9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AB86157-27DC-4788-8023-400BA6122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How is privacy self-management conceptualised by PDS?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What is the economic role of individuals who use PDS?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What is the role of PDS in knowledge creation?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DF917D6-29AB-4745-918B-803D6676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Goals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3A04F-1E69-495D-BCFA-59DECC331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623D6-C3B9-4B7E-B4E8-4E073139A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0CB150-8D19-4361-86DE-C5DA66DE72C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458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AB86157-27DC-4788-8023-400BA6122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BE" dirty="0"/>
              <a:t>Theoretical framework</a:t>
            </a:r>
          </a:p>
          <a:p>
            <a:pPr marL="1143000" lvl="1" indent="-457200">
              <a:buFontTx/>
              <a:buChar char="-"/>
            </a:pPr>
            <a:r>
              <a:rPr lang="en-BE" dirty="0"/>
              <a:t>working definition of PDS + ‘sensitizing’ concepts</a:t>
            </a:r>
          </a:p>
          <a:p>
            <a:pPr marL="1143000" lvl="1" indent="-457200">
              <a:buFontTx/>
              <a:buChar char="-"/>
            </a:pPr>
            <a:r>
              <a:rPr lang="en-BE" dirty="0"/>
              <a:t>CDA (focus on power imbalances)</a:t>
            </a:r>
          </a:p>
          <a:p>
            <a:pPr marL="457200" indent="-457200">
              <a:buFontTx/>
              <a:buChar char="-"/>
            </a:pPr>
            <a:r>
              <a:rPr lang="en-BE" dirty="0"/>
              <a:t>Data collection</a:t>
            </a:r>
          </a:p>
          <a:p>
            <a:pPr marL="1143000" lvl="1" indent="-457200">
              <a:buFontTx/>
              <a:buChar char="-"/>
            </a:pPr>
            <a:r>
              <a:rPr lang="en-BE" dirty="0"/>
              <a:t>Systematic search using public search engines and scraping.</a:t>
            </a:r>
          </a:p>
          <a:p>
            <a:pPr marL="1143000" lvl="1" indent="-457200">
              <a:buFontTx/>
              <a:buChar char="-"/>
            </a:pPr>
            <a:r>
              <a:rPr lang="en-BE" dirty="0"/>
              <a:t>Maximum variation sampling, limited by saturation of results.</a:t>
            </a:r>
          </a:p>
          <a:p>
            <a:pPr marL="457200" indent="-457200">
              <a:buFontTx/>
              <a:buChar char="-"/>
            </a:pPr>
            <a:r>
              <a:rPr lang="en-BE" dirty="0"/>
              <a:t>Data analysis</a:t>
            </a:r>
          </a:p>
          <a:p>
            <a:pPr marL="1143000" lvl="1" indent="-457200">
              <a:buFontTx/>
              <a:buChar char="-"/>
            </a:pPr>
            <a:r>
              <a:rPr lang="en-BE" dirty="0"/>
              <a:t>29 cases</a:t>
            </a:r>
          </a:p>
          <a:p>
            <a:pPr marL="1143000" lvl="1" indent="-457200">
              <a:buFontTx/>
              <a:buChar char="-"/>
            </a:pPr>
            <a:r>
              <a:rPr lang="en-BE" dirty="0"/>
              <a:t>inductive, iterative coding process with a focus on language use (e.g. metaphors)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DF917D6-29AB-4745-918B-803D6676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Methodology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3A04F-1E69-495D-BCFA-59DECC331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623D6-C3B9-4B7E-B4E8-4E073139A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0CB150-8D19-4361-86DE-C5DA66DE72C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5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8144F6-77EE-0EA7-43C1-A08AA7CBF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Economic discourse</a:t>
            </a:r>
          </a:p>
          <a:p>
            <a:pPr marL="1143000" lvl="1" indent="-457200"/>
            <a:r>
              <a:rPr lang="en-BE" dirty="0"/>
              <a:t>individuals are active players in the data economy</a:t>
            </a:r>
          </a:p>
          <a:p>
            <a:pPr marL="1143000" lvl="1" indent="-457200"/>
            <a:r>
              <a:rPr lang="en-BE" dirty="0"/>
              <a:t>promote contemporary datafication practices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Digital mirror discourse</a:t>
            </a:r>
          </a:p>
          <a:p>
            <a:pPr marL="1143000" lvl="1" indent="-457200"/>
            <a:r>
              <a:rPr lang="en-BE" dirty="0"/>
              <a:t>individuals are active managers of their digital life</a:t>
            </a:r>
          </a:p>
          <a:p>
            <a:pPr marL="1143000" lvl="1" indent="-457200"/>
            <a:r>
              <a:rPr lang="en-BE" dirty="0"/>
              <a:t>recontextualize contemporary datafication practices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BE" dirty="0"/>
              <a:t>Critical discourse</a:t>
            </a:r>
          </a:p>
          <a:p>
            <a:pPr marL="1143000" lvl="1" indent="-457200"/>
            <a:r>
              <a:rPr lang="en-BE" dirty="0"/>
              <a:t>individuals are gatekeepers of their data</a:t>
            </a:r>
          </a:p>
          <a:p>
            <a:pPr marL="1143000" lvl="1" indent="-457200"/>
            <a:r>
              <a:rPr lang="en-BE" dirty="0"/>
              <a:t>challenge/minimise contemporary datafication practices</a:t>
            </a:r>
          </a:p>
          <a:p>
            <a:pPr marL="1143000" lvl="1" indent="-457200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81CF1F-EE03-8D12-E0A2-5EA57400A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Ideal-typical discourses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C1192F-6144-11AA-4FE8-4AA115077C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312424-7A51-6E9C-17D8-23F49CF43D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DF917D6-29AB-4745-918B-803D6676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Take back </a:t>
            </a:r>
            <a:r>
              <a:rPr lang="en-BE" u="sng" dirty="0"/>
              <a:t>control</a:t>
            </a:r>
            <a:r>
              <a:rPr lang="en-BE" dirty="0"/>
              <a:t>?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3A04F-1E69-495D-BCFA-59DECC331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623D6-C3B9-4B7E-B4E8-4E073139A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0CB150-8D19-4361-86DE-C5DA66DE72C8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1A714CB-5333-C525-5BFD-E8BFC99551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838218"/>
              </p:ext>
            </p:extLst>
          </p:nvPr>
        </p:nvGraphicFramePr>
        <p:xfrm>
          <a:off x="300038" y="1279960"/>
          <a:ext cx="11591925" cy="3610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63975">
                  <a:extLst>
                    <a:ext uri="{9D8B030D-6E8A-4147-A177-3AD203B41FA5}">
                      <a16:colId xmlns:a16="http://schemas.microsoft.com/office/drawing/2014/main" val="781621246"/>
                    </a:ext>
                  </a:extLst>
                </a:gridCol>
                <a:gridCol w="3863975">
                  <a:extLst>
                    <a:ext uri="{9D8B030D-6E8A-4147-A177-3AD203B41FA5}">
                      <a16:colId xmlns:a16="http://schemas.microsoft.com/office/drawing/2014/main" val="1855477619"/>
                    </a:ext>
                  </a:extLst>
                </a:gridCol>
                <a:gridCol w="3863975">
                  <a:extLst>
                    <a:ext uri="{9D8B030D-6E8A-4147-A177-3AD203B41FA5}">
                      <a16:colId xmlns:a16="http://schemas.microsoft.com/office/drawing/2014/main" val="3421042970"/>
                    </a:ext>
                  </a:extLst>
                </a:gridCol>
              </a:tblGrid>
              <a:tr h="732527"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Economic discourse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Digital mirror discourse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Critical Discourse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360017"/>
                  </a:ext>
                </a:extLst>
              </a:tr>
              <a:tr h="287776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BE" sz="2000" dirty="0"/>
                        <a:t>A means to guard economic resources.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</a:t>
                      </a:r>
                      <a:r>
                        <a:rPr lang="en-US" sz="2000" dirty="0"/>
                        <a:t>manage and share their data under their own conditions</a:t>
                      </a:r>
                      <a:r>
                        <a:rPr lang="en-BE" sz="2000" dirty="0"/>
                        <a:t>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</a:t>
                      </a:r>
                      <a:r>
                        <a:rPr lang="en-US" sz="2000" dirty="0"/>
                        <a:t>easily reclaim copies of all of our own data”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BE" sz="2000" dirty="0"/>
                        <a:t>Centralizing data with the individual.</a:t>
                      </a:r>
                    </a:p>
                    <a:p>
                      <a:endParaRPr lang="en-BE" sz="2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“back to its rightful owner”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BE" sz="2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digital sovereignty: collecting data as an end-goal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BE" sz="2000" dirty="0"/>
                        <a:t>Minimize or restrict personal data flows.</a:t>
                      </a:r>
                    </a:p>
                    <a:p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decide “what you share, for what purpose, with whom, when and for what duration”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845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142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DF917D6-29AB-4745-918B-803D6676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Role of the individual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3A04F-1E69-495D-BCFA-59DECC331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623D6-C3B9-4B7E-B4E8-4E073139A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0CB150-8D19-4361-86DE-C5DA66DE72C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1A714CB-5333-C525-5BFD-E8BFC99551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324506"/>
              </p:ext>
            </p:extLst>
          </p:nvPr>
        </p:nvGraphicFramePr>
        <p:xfrm>
          <a:off x="300038" y="1279960"/>
          <a:ext cx="11591925" cy="3610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63975">
                  <a:extLst>
                    <a:ext uri="{9D8B030D-6E8A-4147-A177-3AD203B41FA5}">
                      <a16:colId xmlns:a16="http://schemas.microsoft.com/office/drawing/2014/main" val="781621246"/>
                    </a:ext>
                  </a:extLst>
                </a:gridCol>
                <a:gridCol w="3863975">
                  <a:extLst>
                    <a:ext uri="{9D8B030D-6E8A-4147-A177-3AD203B41FA5}">
                      <a16:colId xmlns:a16="http://schemas.microsoft.com/office/drawing/2014/main" val="1855477619"/>
                    </a:ext>
                  </a:extLst>
                </a:gridCol>
                <a:gridCol w="3863975">
                  <a:extLst>
                    <a:ext uri="{9D8B030D-6E8A-4147-A177-3AD203B41FA5}">
                      <a16:colId xmlns:a16="http://schemas.microsoft.com/office/drawing/2014/main" val="3421042970"/>
                    </a:ext>
                  </a:extLst>
                </a:gridCol>
              </a:tblGrid>
              <a:tr h="732527"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Economic discourse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Digital mirror discourse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sz="2000" dirty="0"/>
                        <a:t>Critical Discourse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360017"/>
                  </a:ext>
                </a:extLst>
              </a:tr>
              <a:tr h="287776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BE" sz="2000" dirty="0"/>
                        <a:t>An intermediator in the data economy.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“generate economic value from the data you share”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gamification and ranking of datafication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BE" sz="2000" dirty="0"/>
                        <a:t>Moving datafication processes to a new, personal context.</a:t>
                      </a:r>
                    </a:p>
                    <a:p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move processes that are “</a:t>
                      </a:r>
                      <a:r>
                        <a:rPr lang="en-US" sz="2000" dirty="0"/>
                        <a:t>not aligned with the interests of its users</a:t>
                      </a:r>
                      <a:r>
                        <a:rPr lang="en-BE" sz="2000" dirty="0"/>
                        <a:t>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(co-)create new spaces for empowerment through data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BE" sz="2000" dirty="0"/>
                        <a:t>Knowledgeable gatekeeper which minimizes information flows.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regulate unavoidable data flows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BE" sz="20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BE" sz="2000" dirty="0"/>
                        <a:t>reject exploitative data practices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845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4620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SolidLab">
      <a:dk1>
        <a:srgbClr val="292F4D"/>
      </a:dk1>
      <a:lt1>
        <a:srgbClr val="F7F7F7"/>
      </a:lt1>
      <a:dk2>
        <a:srgbClr val="7C4DFF"/>
      </a:dk2>
      <a:lt2>
        <a:srgbClr val="FFFFFF"/>
      </a:lt2>
      <a:accent1>
        <a:srgbClr val="DAD3F5"/>
      </a:accent1>
      <a:accent2>
        <a:srgbClr val="99CBE7"/>
      </a:accent2>
      <a:accent3>
        <a:srgbClr val="5984D9"/>
      </a:accent3>
      <a:accent4>
        <a:srgbClr val="435CB7"/>
      </a:accent4>
      <a:accent5>
        <a:srgbClr val="6A4C9A"/>
      </a:accent5>
      <a:accent6>
        <a:srgbClr val="7A3C80"/>
      </a:accent6>
      <a:hlink>
        <a:srgbClr val="DAD3F5"/>
      </a:hlink>
      <a:folHlink>
        <a:srgbClr val="99CBE7"/>
      </a:folHlink>
    </a:clrScheme>
    <a:fontScheme name="SolidLab">
      <a:majorFont>
        <a:latin typeface="Bimini"/>
        <a:ea typeface=""/>
        <a:cs typeface=""/>
      </a:majorFont>
      <a:minorFont>
        <a:latin typeface="Corbel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LIDLab_template.potx" id="{289BCF89-5FB6-4A37-8148-C4C1E75AC9FB}" vid="{005FC0BD-65BB-4085-9A53-7F616A0CCD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128B7FBE9F3A44BC2F3305B391494A" ma:contentTypeVersion="17" ma:contentTypeDescription="Create a new document." ma:contentTypeScope="" ma:versionID="c9c1681dfb2a9113de37dc62992d705c">
  <xsd:schema xmlns:xsd="http://www.w3.org/2001/XMLSchema" xmlns:xs="http://www.w3.org/2001/XMLSchema" xmlns:p="http://schemas.microsoft.com/office/2006/metadata/properties" xmlns:ns2="b1e79db3-88b2-4807-8daf-2247e16a54cf" xmlns:ns3="99fb9562-cde5-455e-8692-4fa50e16ca6e" targetNamespace="http://schemas.microsoft.com/office/2006/metadata/properties" ma:root="true" ma:fieldsID="922a9bb4e8eaafb2c4543532c397c731" ns2:_="" ns3:_="">
    <xsd:import namespace="b1e79db3-88b2-4807-8daf-2247e16a54cf"/>
    <xsd:import namespace="99fb9562-cde5-455e-8692-4fa50e16c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79db3-88b2-4807-8daf-2247e16a54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b9bb814-139f-4039-9463-697760f06a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fb9562-cde5-455e-8692-4fa50e16ca6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b17b551-c7f7-4232-ac97-9e615203bcf2}" ma:internalName="TaxCatchAll" ma:showField="CatchAllData" ma:web="99fb9562-cde5-455e-8692-4fa50e16ca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1e79db3-88b2-4807-8daf-2247e16a54cf">
      <Terms xmlns="http://schemas.microsoft.com/office/infopath/2007/PartnerControls"/>
    </lcf76f155ced4ddcb4097134ff3c332f>
    <TaxCatchAll xmlns="99fb9562-cde5-455e-8692-4fa50e16ca6e" xsi:nil="true"/>
  </documentManagement>
</p:properties>
</file>

<file path=customXml/itemProps1.xml><?xml version="1.0" encoding="utf-8"?>
<ds:datastoreItem xmlns:ds="http://schemas.openxmlformats.org/officeDocument/2006/customXml" ds:itemID="{3C3834ED-0CA1-4164-85C5-79B15D251765}"/>
</file>

<file path=customXml/itemProps2.xml><?xml version="1.0" encoding="utf-8"?>
<ds:datastoreItem xmlns:ds="http://schemas.openxmlformats.org/officeDocument/2006/customXml" ds:itemID="{5FFB428B-E21F-4416-9206-7DA0EC801D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C5B349-6CD2-434B-9548-C6E2BBCCEB06}">
  <ds:schemaRefs>
    <ds:schemaRef ds:uri="8001a857-b3aa-4a54-8770-d3b38d56a9ca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e1c94bfd-0394-4e94-ad09-7ddcd01669e4"/>
    <ds:schemaRef ds:uri="http://schemas.openxmlformats.org/package/2006/metadata/core-properties"/>
    <ds:schemaRef ds:uri="http://www.w3.org/XML/1998/namespace"/>
    <ds:schemaRef ds:uri="b1e79db3-88b2-4807-8daf-2247e16a54cf"/>
    <ds:schemaRef ds:uri="99fb9562-cde5-455e-8692-4fa50e16ca6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SOLIDLab_template</Template>
  <TotalTime>1867</TotalTime>
  <Words>811</Words>
  <Application>Microsoft Office PowerPoint</Application>
  <PresentationFormat>Widescreen</PresentationFormat>
  <Paragraphs>169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ADLaM Display</vt:lpstr>
      <vt:lpstr>Arial</vt:lpstr>
      <vt:lpstr>Bimini</vt:lpstr>
      <vt:lpstr>Calibri</vt:lpstr>
      <vt:lpstr>Corbel</vt:lpstr>
      <vt:lpstr>Wingdings</vt:lpstr>
      <vt:lpstr>Depth</vt:lpstr>
      <vt:lpstr>Surveillance or empowerment? The discourses of  Personal Data Stores</vt:lpstr>
      <vt:lpstr>Context</vt:lpstr>
      <vt:lpstr>PDS as an alternative</vt:lpstr>
      <vt:lpstr>PDS as an alternative?</vt:lpstr>
      <vt:lpstr>Goals</vt:lpstr>
      <vt:lpstr>Methodology</vt:lpstr>
      <vt:lpstr>Ideal-typical discourses</vt:lpstr>
      <vt:lpstr>Take back control?</vt:lpstr>
      <vt:lpstr>Role of the individual</vt:lpstr>
      <vt:lpstr>Use of data</vt:lpstr>
      <vt:lpstr>The epistemology of data</vt:lpstr>
      <vt:lpstr>Reflected issues</vt:lpstr>
      <vt:lpstr>Conclusions</vt:lpstr>
      <vt:lpstr>What do you think?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new project</dc:title>
  <dc:creator>Laura Smekens (UGent-imec)</dc:creator>
  <cp:lastModifiedBy>Sander Van Damme (UGent-imec)</cp:lastModifiedBy>
  <cp:revision>1</cp:revision>
  <dcterms:created xsi:type="dcterms:W3CDTF">2022-02-11T11:26:17Z</dcterms:created>
  <dcterms:modified xsi:type="dcterms:W3CDTF">2024-05-02T07:52:00Z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0x01010027128B7FBE9F3A44BC2F3305B391494A</vt:lpwstr>
  </property>
</Properties>
</file>